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0"/>
  </p:notesMasterIdLst>
  <p:sldIdLst>
    <p:sldId id="256" r:id="rId5"/>
    <p:sldId id="257" r:id="rId6"/>
    <p:sldId id="258" r:id="rId7"/>
    <p:sldId id="273" r:id="rId8"/>
    <p:sldId id="274" r:id="rId9"/>
    <p:sldId id="259" r:id="rId10"/>
    <p:sldId id="260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4669F-2CCC-0220-CC0B-7CFC88A6C312}" v="49" dt="2024-05-15T17:11:09.447"/>
    <p1510:client id="{4C2E7EFD-D248-1AC1-971D-4AAC0018C9AF}" v="10" dt="2024-05-15T20:18:04.469"/>
    <p1510:client id="{7C27B452-5529-1B82-3D90-6515E67F8751}" v="236" dt="2024-05-15T17:24:38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909EE-D7A6-4F88-A2CA-CDB1AC78DB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CC55D6-6D65-4F4E-AC7C-A46407FE840A}">
      <dgm:prSet/>
      <dgm:spPr/>
      <dgm:t>
        <a:bodyPr/>
        <a:lstStyle/>
        <a:p>
          <a:pPr>
            <a:defRPr cap="all"/>
          </a:pPr>
          <a:r>
            <a:rPr lang="en-US"/>
            <a:t>Overview of QEP's Objectives</a:t>
          </a:r>
        </a:p>
      </dgm:t>
    </dgm:pt>
    <dgm:pt modelId="{FB6E1CAC-45E0-429E-A97A-5332B1AA8676}" type="parTrans" cxnId="{F617E033-65CF-4906-9564-F1170A9C9F02}">
      <dgm:prSet/>
      <dgm:spPr/>
      <dgm:t>
        <a:bodyPr/>
        <a:lstStyle/>
        <a:p>
          <a:endParaRPr lang="en-US"/>
        </a:p>
      </dgm:t>
    </dgm:pt>
    <dgm:pt modelId="{228C38F3-EC49-487B-9C7E-5DF173C6A681}" type="sibTrans" cxnId="{F617E033-65CF-4906-9564-F1170A9C9F02}">
      <dgm:prSet/>
      <dgm:spPr/>
      <dgm:t>
        <a:bodyPr/>
        <a:lstStyle/>
        <a:p>
          <a:endParaRPr lang="en-US"/>
        </a:p>
      </dgm:t>
    </dgm:pt>
    <dgm:pt modelId="{77FA07E6-0A23-4C54-BEFE-481070E61D69}">
      <dgm:prSet/>
      <dgm:spPr/>
      <dgm:t>
        <a:bodyPr/>
        <a:lstStyle/>
        <a:p>
          <a:pPr>
            <a:defRPr cap="all"/>
          </a:pPr>
          <a:r>
            <a:rPr lang="en-US"/>
            <a:t>Purpose of today's presentation</a:t>
          </a:r>
        </a:p>
      </dgm:t>
    </dgm:pt>
    <dgm:pt modelId="{38A82CC8-7B13-43AA-88F6-14949A9775CC}" type="parTrans" cxnId="{5EE03469-1DB9-4B42-97C6-F70D912864A5}">
      <dgm:prSet/>
      <dgm:spPr/>
      <dgm:t>
        <a:bodyPr/>
        <a:lstStyle/>
        <a:p>
          <a:endParaRPr lang="en-US"/>
        </a:p>
      </dgm:t>
    </dgm:pt>
    <dgm:pt modelId="{F91596AA-FFBD-4D03-9037-9DB66F05172D}" type="sibTrans" cxnId="{5EE03469-1DB9-4B42-97C6-F70D912864A5}">
      <dgm:prSet/>
      <dgm:spPr/>
      <dgm:t>
        <a:bodyPr/>
        <a:lstStyle/>
        <a:p>
          <a:endParaRPr lang="en-US"/>
        </a:p>
      </dgm:t>
    </dgm:pt>
    <dgm:pt modelId="{5BFDB3A4-A908-4A07-A213-E49F81F9F47D}">
      <dgm:prSet/>
      <dgm:spPr/>
      <dgm:t>
        <a:bodyPr/>
        <a:lstStyle/>
        <a:p>
          <a:pPr>
            <a:defRPr cap="all"/>
          </a:pPr>
          <a:r>
            <a:rPr lang="en-US"/>
            <a:t>Acknowledgements </a:t>
          </a:r>
        </a:p>
      </dgm:t>
    </dgm:pt>
    <dgm:pt modelId="{DD076B90-8E99-4AD6-8ED1-BE0054FB1392}" type="parTrans" cxnId="{BB7FA32E-284B-4C9A-A4B2-4BB7F8E06680}">
      <dgm:prSet/>
      <dgm:spPr/>
      <dgm:t>
        <a:bodyPr/>
        <a:lstStyle/>
        <a:p>
          <a:endParaRPr lang="en-US"/>
        </a:p>
      </dgm:t>
    </dgm:pt>
    <dgm:pt modelId="{84C10694-7E88-41B5-85AE-0CCE846B5AA1}" type="sibTrans" cxnId="{BB7FA32E-284B-4C9A-A4B2-4BB7F8E06680}">
      <dgm:prSet/>
      <dgm:spPr/>
      <dgm:t>
        <a:bodyPr/>
        <a:lstStyle/>
        <a:p>
          <a:endParaRPr lang="en-US"/>
        </a:p>
      </dgm:t>
    </dgm:pt>
    <dgm:pt modelId="{68CC0D9D-5C47-4BEA-84C1-807292612FDC}" type="pres">
      <dgm:prSet presAssocID="{A85909EE-D7A6-4F88-A2CA-CDB1AC78DB69}" presName="root" presStyleCnt="0">
        <dgm:presLayoutVars>
          <dgm:dir/>
          <dgm:resizeHandles val="exact"/>
        </dgm:presLayoutVars>
      </dgm:prSet>
      <dgm:spPr/>
    </dgm:pt>
    <dgm:pt modelId="{F205B4EE-5296-40A2-9E87-C639671B15BB}" type="pres">
      <dgm:prSet presAssocID="{98CC55D6-6D65-4F4E-AC7C-A46407FE840A}" presName="compNode" presStyleCnt="0"/>
      <dgm:spPr/>
    </dgm:pt>
    <dgm:pt modelId="{05C87254-043F-4A40-AF51-DA20BB699175}" type="pres">
      <dgm:prSet presAssocID="{98CC55D6-6D65-4F4E-AC7C-A46407FE840A}" presName="iconBgRect" presStyleLbl="bgShp" presStyleIdx="0" presStyleCnt="3"/>
      <dgm:spPr/>
    </dgm:pt>
    <dgm:pt modelId="{D1E8C8F3-3C97-4A8A-87A1-02615C54D8AF}" type="pres">
      <dgm:prSet presAssocID="{98CC55D6-6D65-4F4E-AC7C-A46407FE84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A850DE4-60C4-4C30-B9E2-DB92BEE81852}" type="pres">
      <dgm:prSet presAssocID="{98CC55D6-6D65-4F4E-AC7C-A46407FE840A}" presName="spaceRect" presStyleCnt="0"/>
      <dgm:spPr/>
    </dgm:pt>
    <dgm:pt modelId="{A443C705-7E76-4D6D-999A-D8BB88A18AEE}" type="pres">
      <dgm:prSet presAssocID="{98CC55D6-6D65-4F4E-AC7C-A46407FE840A}" presName="textRect" presStyleLbl="revTx" presStyleIdx="0" presStyleCnt="3">
        <dgm:presLayoutVars>
          <dgm:chMax val="1"/>
          <dgm:chPref val="1"/>
        </dgm:presLayoutVars>
      </dgm:prSet>
      <dgm:spPr/>
    </dgm:pt>
    <dgm:pt modelId="{0C0FEE5C-8BC3-434F-9223-68A65190B203}" type="pres">
      <dgm:prSet presAssocID="{228C38F3-EC49-487B-9C7E-5DF173C6A681}" presName="sibTrans" presStyleCnt="0"/>
      <dgm:spPr/>
    </dgm:pt>
    <dgm:pt modelId="{D5530726-8248-4980-A3E6-1602617A27B7}" type="pres">
      <dgm:prSet presAssocID="{77FA07E6-0A23-4C54-BEFE-481070E61D69}" presName="compNode" presStyleCnt="0"/>
      <dgm:spPr/>
    </dgm:pt>
    <dgm:pt modelId="{1F8E5AD8-B5A5-45E7-B240-558458EEDD33}" type="pres">
      <dgm:prSet presAssocID="{77FA07E6-0A23-4C54-BEFE-481070E61D69}" presName="iconBgRect" presStyleLbl="bgShp" presStyleIdx="1" presStyleCnt="3"/>
      <dgm:spPr/>
    </dgm:pt>
    <dgm:pt modelId="{006072A2-DE05-407F-BF11-8E1671E15E1E}" type="pres">
      <dgm:prSet presAssocID="{77FA07E6-0A23-4C54-BEFE-481070E61D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CDB773D-7793-4896-B7F3-A51974C2CC61}" type="pres">
      <dgm:prSet presAssocID="{77FA07E6-0A23-4C54-BEFE-481070E61D69}" presName="spaceRect" presStyleCnt="0"/>
      <dgm:spPr/>
    </dgm:pt>
    <dgm:pt modelId="{A65F8C55-5375-4F6D-A881-710B5EE2D67B}" type="pres">
      <dgm:prSet presAssocID="{77FA07E6-0A23-4C54-BEFE-481070E61D69}" presName="textRect" presStyleLbl="revTx" presStyleIdx="1" presStyleCnt="3">
        <dgm:presLayoutVars>
          <dgm:chMax val="1"/>
          <dgm:chPref val="1"/>
        </dgm:presLayoutVars>
      </dgm:prSet>
      <dgm:spPr/>
    </dgm:pt>
    <dgm:pt modelId="{F343A000-D195-4D05-BD7B-1F1A3E2E6581}" type="pres">
      <dgm:prSet presAssocID="{F91596AA-FFBD-4D03-9037-9DB66F05172D}" presName="sibTrans" presStyleCnt="0"/>
      <dgm:spPr/>
    </dgm:pt>
    <dgm:pt modelId="{64A342CE-695D-4486-A6A3-DEB67926954D}" type="pres">
      <dgm:prSet presAssocID="{5BFDB3A4-A908-4A07-A213-E49F81F9F47D}" presName="compNode" presStyleCnt="0"/>
      <dgm:spPr/>
    </dgm:pt>
    <dgm:pt modelId="{D22E0A9F-F70A-4703-95C2-5EA8C653B5DF}" type="pres">
      <dgm:prSet presAssocID="{5BFDB3A4-A908-4A07-A213-E49F81F9F47D}" presName="iconBgRect" presStyleLbl="bgShp" presStyleIdx="2" presStyleCnt="3"/>
      <dgm:spPr/>
    </dgm:pt>
    <dgm:pt modelId="{5C77B0ED-92DE-4FD4-A6EE-87190F35832F}" type="pres">
      <dgm:prSet presAssocID="{5BFDB3A4-A908-4A07-A213-E49F81F9F4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18B10A2-DC82-4E75-A59A-1B4D238407DD}" type="pres">
      <dgm:prSet presAssocID="{5BFDB3A4-A908-4A07-A213-E49F81F9F47D}" presName="spaceRect" presStyleCnt="0"/>
      <dgm:spPr/>
    </dgm:pt>
    <dgm:pt modelId="{330D829C-AC3A-4C8E-9A23-F4B05DC3FF1A}" type="pres">
      <dgm:prSet presAssocID="{5BFDB3A4-A908-4A07-A213-E49F81F9F47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BA4400C-8D8E-451F-AC72-07A8AA78928B}" type="presOf" srcId="{77FA07E6-0A23-4C54-BEFE-481070E61D69}" destId="{A65F8C55-5375-4F6D-A881-710B5EE2D67B}" srcOrd="0" destOrd="0" presId="urn:microsoft.com/office/officeart/2018/5/layout/IconCircleLabelList"/>
    <dgm:cxn modelId="{BB7FA32E-284B-4C9A-A4B2-4BB7F8E06680}" srcId="{A85909EE-D7A6-4F88-A2CA-CDB1AC78DB69}" destId="{5BFDB3A4-A908-4A07-A213-E49F81F9F47D}" srcOrd="2" destOrd="0" parTransId="{DD076B90-8E99-4AD6-8ED1-BE0054FB1392}" sibTransId="{84C10694-7E88-41B5-85AE-0CCE846B5AA1}"/>
    <dgm:cxn modelId="{F617E033-65CF-4906-9564-F1170A9C9F02}" srcId="{A85909EE-D7A6-4F88-A2CA-CDB1AC78DB69}" destId="{98CC55D6-6D65-4F4E-AC7C-A46407FE840A}" srcOrd="0" destOrd="0" parTransId="{FB6E1CAC-45E0-429E-A97A-5332B1AA8676}" sibTransId="{228C38F3-EC49-487B-9C7E-5DF173C6A681}"/>
    <dgm:cxn modelId="{BCEF684C-EB31-4289-8556-A1D830145BAE}" type="presOf" srcId="{98CC55D6-6D65-4F4E-AC7C-A46407FE840A}" destId="{A443C705-7E76-4D6D-999A-D8BB88A18AEE}" srcOrd="0" destOrd="0" presId="urn:microsoft.com/office/officeart/2018/5/layout/IconCircleLabelList"/>
    <dgm:cxn modelId="{5EE03469-1DB9-4B42-97C6-F70D912864A5}" srcId="{A85909EE-D7A6-4F88-A2CA-CDB1AC78DB69}" destId="{77FA07E6-0A23-4C54-BEFE-481070E61D69}" srcOrd="1" destOrd="0" parTransId="{38A82CC8-7B13-43AA-88F6-14949A9775CC}" sibTransId="{F91596AA-FFBD-4D03-9037-9DB66F05172D}"/>
    <dgm:cxn modelId="{9168BCDF-F0F0-4F15-B7ED-2FCB6D234FC7}" type="presOf" srcId="{5BFDB3A4-A908-4A07-A213-E49F81F9F47D}" destId="{330D829C-AC3A-4C8E-9A23-F4B05DC3FF1A}" srcOrd="0" destOrd="0" presId="urn:microsoft.com/office/officeart/2018/5/layout/IconCircleLabelList"/>
    <dgm:cxn modelId="{869202E6-A43B-495A-A36E-1E7A476F253D}" type="presOf" srcId="{A85909EE-D7A6-4F88-A2CA-CDB1AC78DB69}" destId="{68CC0D9D-5C47-4BEA-84C1-807292612FDC}" srcOrd="0" destOrd="0" presId="urn:microsoft.com/office/officeart/2018/5/layout/IconCircleLabelList"/>
    <dgm:cxn modelId="{4AB78538-512C-4154-AB82-0461B2CBB05B}" type="presParOf" srcId="{68CC0D9D-5C47-4BEA-84C1-807292612FDC}" destId="{F205B4EE-5296-40A2-9E87-C639671B15BB}" srcOrd="0" destOrd="0" presId="urn:microsoft.com/office/officeart/2018/5/layout/IconCircleLabelList"/>
    <dgm:cxn modelId="{9836ED5D-63DC-4C1A-B4D6-475F1A4D4FD3}" type="presParOf" srcId="{F205B4EE-5296-40A2-9E87-C639671B15BB}" destId="{05C87254-043F-4A40-AF51-DA20BB699175}" srcOrd="0" destOrd="0" presId="urn:microsoft.com/office/officeart/2018/5/layout/IconCircleLabelList"/>
    <dgm:cxn modelId="{2E1A96CD-B353-4B41-911C-E7BA47BF708C}" type="presParOf" srcId="{F205B4EE-5296-40A2-9E87-C639671B15BB}" destId="{D1E8C8F3-3C97-4A8A-87A1-02615C54D8AF}" srcOrd="1" destOrd="0" presId="urn:microsoft.com/office/officeart/2018/5/layout/IconCircleLabelList"/>
    <dgm:cxn modelId="{BF70BE98-D27D-4046-9F77-5DD2CA07A4BE}" type="presParOf" srcId="{F205B4EE-5296-40A2-9E87-C639671B15BB}" destId="{1A850DE4-60C4-4C30-B9E2-DB92BEE81852}" srcOrd="2" destOrd="0" presId="urn:microsoft.com/office/officeart/2018/5/layout/IconCircleLabelList"/>
    <dgm:cxn modelId="{8B7B7A76-C62D-41DD-A21D-63CC2EEF1FF5}" type="presParOf" srcId="{F205B4EE-5296-40A2-9E87-C639671B15BB}" destId="{A443C705-7E76-4D6D-999A-D8BB88A18AEE}" srcOrd="3" destOrd="0" presId="urn:microsoft.com/office/officeart/2018/5/layout/IconCircleLabelList"/>
    <dgm:cxn modelId="{6C59EB30-7296-478F-AD53-C27291CE132C}" type="presParOf" srcId="{68CC0D9D-5C47-4BEA-84C1-807292612FDC}" destId="{0C0FEE5C-8BC3-434F-9223-68A65190B203}" srcOrd="1" destOrd="0" presId="urn:microsoft.com/office/officeart/2018/5/layout/IconCircleLabelList"/>
    <dgm:cxn modelId="{40D5F47E-CDA8-4A79-AB76-3F5424CB5944}" type="presParOf" srcId="{68CC0D9D-5C47-4BEA-84C1-807292612FDC}" destId="{D5530726-8248-4980-A3E6-1602617A27B7}" srcOrd="2" destOrd="0" presId="urn:microsoft.com/office/officeart/2018/5/layout/IconCircleLabelList"/>
    <dgm:cxn modelId="{2BA849D9-97B8-4767-BA2C-56825EEB9CDC}" type="presParOf" srcId="{D5530726-8248-4980-A3E6-1602617A27B7}" destId="{1F8E5AD8-B5A5-45E7-B240-558458EEDD33}" srcOrd="0" destOrd="0" presId="urn:microsoft.com/office/officeart/2018/5/layout/IconCircleLabelList"/>
    <dgm:cxn modelId="{C06180C7-147E-41C1-B745-9817CAEDA806}" type="presParOf" srcId="{D5530726-8248-4980-A3E6-1602617A27B7}" destId="{006072A2-DE05-407F-BF11-8E1671E15E1E}" srcOrd="1" destOrd="0" presId="urn:microsoft.com/office/officeart/2018/5/layout/IconCircleLabelList"/>
    <dgm:cxn modelId="{D492F5E8-4376-4828-91BD-C17BF97748D4}" type="presParOf" srcId="{D5530726-8248-4980-A3E6-1602617A27B7}" destId="{0CDB773D-7793-4896-B7F3-A51974C2CC61}" srcOrd="2" destOrd="0" presId="urn:microsoft.com/office/officeart/2018/5/layout/IconCircleLabelList"/>
    <dgm:cxn modelId="{1C158E95-B98C-4434-9568-F899D89532F2}" type="presParOf" srcId="{D5530726-8248-4980-A3E6-1602617A27B7}" destId="{A65F8C55-5375-4F6D-A881-710B5EE2D67B}" srcOrd="3" destOrd="0" presId="urn:microsoft.com/office/officeart/2018/5/layout/IconCircleLabelList"/>
    <dgm:cxn modelId="{59E1A7A1-D32D-4116-BC3F-C91F72B5916D}" type="presParOf" srcId="{68CC0D9D-5C47-4BEA-84C1-807292612FDC}" destId="{F343A000-D195-4D05-BD7B-1F1A3E2E6581}" srcOrd="3" destOrd="0" presId="urn:microsoft.com/office/officeart/2018/5/layout/IconCircleLabelList"/>
    <dgm:cxn modelId="{9BAFED8E-1559-49A8-986D-EC6E3B61526B}" type="presParOf" srcId="{68CC0D9D-5C47-4BEA-84C1-807292612FDC}" destId="{64A342CE-695D-4486-A6A3-DEB67926954D}" srcOrd="4" destOrd="0" presId="urn:microsoft.com/office/officeart/2018/5/layout/IconCircleLabelList"/>
    <dgm:cxn modelId="{5DBEC51A-3794-4A8A-ADD4-FFE0425EDD37}" type="presParOf" srcId="{64A342CE-695D-4486-A6A3-DEB67926954D}" destId="{D22E0A9F-F70A-4703-95C2-5EA8C653B5DF}" srcOrd="0" destOrd="0" presId="urn:microsoft.com/office/officeart/2018/5/layout/IconCircleLabelList"/>
    <dgm:cxn modelId="{BBA467F2-B83D-42F3-9B57-CC54FC026539}" type="presParOf" srcId="{64A342CE-695D-4486-A6A3-DEB67926954D}" destId="{5C77B0ED-92DE-4FD4-A6EE-87190F35832F}" srcOrd="1" destOrd="0" presId="urn:microsoft.com/office/officeart/2018/5/layout/IconCircleLabelList"/>
    <dgm:cxn modelId="{3A6E189F-9939-4D1C-A32C-751CE4D94B17}" type="presParOf" srcId="{64A342CE-695D-4486-A6A3-DEB67926954D}" destId="{418B10A2-DC82-4E75-A59A-1B4D238407DD}" srcOrd="2" destOrd="0" presId="urn:microsoft.com/office/officeart/2018/5/layout/IconCircleLabelList"/>
    <dgm:cxn modelId="{8DE40751-906B-4BCC-98C5-D0F0B2F1C0A1}" type="presParOf" srcId="{64A342CE-695D-4486-A6A3-DEB67926954D}" destId="{330D829C-AC3A-4C8E-9A23-F4B05DC3FF1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ABBDC-0A82-45D5-8B72-84F084A65F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3E1E18-C57F-4ABA-B8CA-319F506320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Advising and Engagement Strategies </a:t>
          </a:r>
        </a:p>
      </dgm:t>
    </dgm:pt>
    <dgm:pt modelId="{B9AEF1D1-FF30-4503-8A4E-95C3C3C8B5AA}" type="parTrans" cxnId="{D9039F62-CDEC-46F0-9C1B-5F07C77719F4}">
      <dgm:prSet/>
      <dgm:spPr/>
      <dgm:t>
        <a:bodyPr/>
        <a:lstStyle/>
        <a:p>
          <a:endParaRPr lang="en-US"/>
        </a:p>
      </dgm:t>
    </dgm:pt>
    <dgm:pt modelId="{3CFD065A-0E4F-4C4A-B84F-8D5383D3568A}" type="sibTrans" cxnId="{D9039F62-CDEC-46F0-9C1B-5F07C77719F4}">
      <dgm:prSet/>
      <dgm:spPr/>
      <dgm:t>
        <a:bodyPr/>
        <a:lstStyle/>
        <a:p>
          <a:endParaRPr lang="en-US"/>
        </a:p>
      </dgm:t>
    </dgm:pt>
    <dgm:pt modelId="{3B61EC48-584F-458E-940B-46C528FB55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Professional Development for Faculty and Staff</a:t>
          </a:r>
        </a:p>
      </dgm:t>
    </dgm:pt>
    <dgm:pt modelId="{B3429517-5D21-401D-BFA3-225E96097824}" type="parTrans" cxnId="{6800D661-3196-4AA9-AA01-23DEACB6465C}">
      <dgm:prSet/>
      <dgm:spPr/>
      <dgm:t>
        <a:bodyPr/>
        <a:lstStyle/>
        <a:p>
          <a:endParaRPr lang="en-US"/>
        </a:p>
      </dgm:t>
    </dgm:pt>
    <dgm:pt modelId="{41481960-8E37-4F2B-B691-59F7E87F19D9}" type="sibTrans" cxnId="{6800D661-3196-4AA9-AA01-23DEACB6465C}">
      <dgm:prSet/>
      <dgm:spPr/>
      <dgm:t>
        <a:bodyPr/>
        <a:lstStyle/>
        <a:p>
          <a:endParaRPr lang="en-US"/>
        </a:p>
      </dgm:t>
    </dgm:pt>
    <dgm:pt modelId="{B3143056-DCD8-4EB0-B92B-08245090F1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Alignment and Integration of Data Systems</a:t>
          </a:r>
        </a:p>
      </dgm:t>
    </dgm:pt>
    <dgm:pt modelId="{7F48A764-B18A-4AA2-BA5A-7184D5A8CFF8}" type="parTrans" cxnId="{4DE6A1A9-50B3-4E20-8B8E-556A8FE20CCD}">
      <dgm:prSet/>
      <dgm:spPr/>
      <dgm:t>
        <a:bodyPr/>
        <a:lstStyle/>
        <a:p>
          <a:endParaRPr lang="en-US"/>
        </a:p>
      </dgm:t>
    </dgm:pt>
    <dgm:pt modelId="{66A35D93-C81B-4528-BE30-2C081120140E}" type="sibTrans" cxnId="{4DE6A1A9-50B3-4E20-8B8E-556A8FE20CCD}">
      <dgm:prSet/>
      <dgm:spPr/>
      <dgm:t>
        <a:bodyPr/>
        <a:lstStyle/>
        <a:p>
          <a:endParaRPr lang="en-US"/>
        </a:p>
      </dgm:t>
    </dgm:pt>
    <dgm:pt modelId="{2176DDC4-8102-408F-9BE0-0FA755920B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Implementation of Coordinated Interventions</a:t>
          </a:r>
        </a:p>
      </dgm:t>
    </dgm:pt>
    <dgm:pt modelId="{50DA3922-0DFD-4BC0-B875-F505A95096EE}" type="parTrans" cxnId="{3E05D404-1E17-49C3-822B-014BB035D48D}">
      <dgm:prSet/>
      <dgm:spPr/>
      <dgm:t>
        <a:bodyPr/>
        <a:lstStyle/>
        <a:p>
          <a:endParaRPr lang="en-US"/>
        </a:p>
      </dgm:t>
    </dgm:pt>
    <dgm:pt modelId="{1240D178-6427-485C-A4D6-9489401DE2E7}" type="sibTrans" cxnId="{3E05D404-1E17-49C3-822B-014BB035D48D}">
      <dgm:prSet/>
      <dgm:spPr/>
      <dgm:t>
        <a:bodyPr/>
        <a:lstStyle/>
        <a:p>
          <a:endParaRPr lang="en-US"/>
        </a:p>
      </dgm:t>
    </dgm:pt>
    <dgm:pt modelId="{B11F390A-471D-41EC-8011-30F77CEB6BF4}" type="pres">
      <dgm:prSet presAssocID="{9EAABBDC-0A82-45D5-8B72-84F084A65F0B}" presName="root" presStyleCnt="0">
        <dgm:presLayoutVars>
          <dgm:dir/>
          <dgm:resizeHandles val="exact"/>
        </dgm:presLayoutVars>
      </dgm:prSet>
      <dgm:spPr/>
    </dgm:pt>
    <dgm:pt modelId="{AE377A6B-3DA4-4CC6-B706-7756D9BE3695}" type="pres">
      <dgm:prSet presAssocID="{793E1E18-C57F-4ABA-B8CA-319F5063204F}" presName="compNode" presStyleCnt="0"/>
      <dgm:spPr/>
    </dgm:pt>
    <dgm:pt modelId="{3EB62D78-B467-4C5F-BA38-508F1ED3CB61}" type="pres">
      <dgm:prSet presAssocID="{793E1E18-C57F-4ABA-B8CA-319F5063204F}" presName="bgRect" presStyleLbl="bgShp" presStyleIdx="0" presStyleCnt="4"/>
      <dgm:spPr/>
    </dgm:pt>
    <dgm:pt modelId="{E492B92B-2BB4-4178-8A45-37D8063F2377}" type="pres">
      <dgm:prSet presAssocID="{793E1E18-C57F-4ABA-B8CA-319F506320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C498BC9-201A-4106-B1C4-7487FB7E8877}" type="pres">
      <dgm:prSet presAssocID="{793E1E18-C57F-4ABA-B8CA-319F5063204F}" presName="spaceRect" presStyleCnt="0"/>
      <dgm:spPr/>
    </dgm:pt>
    <dgm:pt modelId="{F1CCCD91-D878-43F2-8957-2FFF11D29A1C}" type="pres">
      <dgm:prSet presAssocID="{793E1E18-C57F-4ABA-B8CA-319F5063204F}" presName="parTx" presStyleLbl="revTx" presStyleIdx="0" presStyleCnt="4">
        <dgm:presLayoutVars>
          <dgm:chMax val="0"/>
          <dgm:chPref val="0"/>
        </dgm:presLayoutVars>
      </dgm:prSet>
      <dgm:spPr/>
    </dgm:pt>
    <dgm:pt modelId="{4E14610F-F67A-436E-A4CB-7068DB5127E0}" type="pres">
      <dgm:prSet presAssocID="{3CFD065A-0E4F-4C4A-B84F-8D5383D3568A}" presName="sibTrans" presStyleCnt="0"/>
      <dgm:spPr/>
    </dgm:pt>
    <dgm:pt modelId="{D95A5792-F0D7-4BD2-B0A0-C7CCB7C94848}" type="pres">
      <dgm:prSet presAssocID="{3B61EC48-584F-458E-940B-46C528FB556A}" presName="compNode" presStyleCnt="0"/>
      <dgm:spPr/>
    </dgm:pt>
    <dgm:pt modelId="{17DB7087-5B9C-4BF5-AD3A-D02077E11D7D}" type="pres">
      <dgm:prSet presAssocID="{3B61EC48-584F-458E-940B-46C528FB556A}" presName="bgRect" presStyleLbl="bgShp" presStyleIdx="1" presStyleCnt="4"/>
      <dgm:spPr/>
    </dgm:pt>
    <dgm:pt modelId="{C77489E7-85AF-4E65-AA3D-EE042C2B6629}" type="pres">
      <dgm:prSet presAssocID="{3B61EC48-584F-458E-940B-46C528FB55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A962B87-0DAF-497E-AC8E-106C9EB02500}" type="pres">
      <dgm:prSet presAssocID="{3B61EC48-584F-458E-940B-46C528FB556A}" presName="spaceRect" presStyleCnt="0"/>
      <dgm:spPr/>
    </dgm:pt>
    <dgm:pt modelId="{85C4778F-7693-4B95-8C7F-864C77207E91}" type="pres">
      <dgm:prSet presAssocID="{3B61EC48-584F-458E-940B-46C528FB556A}" presName="parTx" presStyleLbl="revTx" presStyleIdx="1" presStyleCnt="4">
        <dgm:presLayoutVars>
          <dgm:chMax val="0"/>
          <dgm:chPref val="0"/>
        </dgm:presLayoutVars>
      </dgm:prSet>
      <dgm:spPr/>
    </dgm:pt>
    <dgm:pt modelId="{495E43A9-BE45-4E0F-B2A7-E1220FE9B672}" type="pres">
      <dgm:prSet presAssocID="{41481960-8E37-4F2B-B691-59F7E87F19D9}" presName="sibTrans" presStyleCnt="0"/>
      <dgm:spPr/>
    </dgm:pt>
    <dgm:pt modelId="{42370354-E13F-415F-8AA6-4FCF04F7DF73}" type="pres">
      <dgm:prSet presAssocID="{B3143056-DCD8-4EB0-B92B-08245090F16F}" presName="compNode" presStyleCnt="0"/>
      <dgm:spPr/>
    </dgm:pt>
    <dgm:pt modelId="{CF967BEA-223A-4D2A-9E81-1C25563188FF}" type="pres">
      <dgm:prSet presAssocID="{B3143056-DCD8-4EB0-B92B-08245090F16F}" presName="bgRect" presStyleLbl="bgShp" presStyleIdx="2" presStyleCnt="4"/>
      <dgm:spPr/>
    </dgm:pt>
    <dgm:pt modelId="{19458579-4EB6-452E-845C-FD99C2F1BF0F}" type="pres">
      <dgm:prSet presAssocID="{B3143056-DCD8-4EB0-B92B-08245090F1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8CAF5F1-2B49-479C-B1E7-B108E887CA5D}" type="pres">
      <dgm:prSet presAssocID="{B3143056-DCD8-4EB0-B92B-08245090F16F}" presName="spaceRect" presStyleCnt="0"/>
      <dgm:spPr/>
    </dgm:pt>
    <dgm:pt modelId="{8EE38379-AD56-4F53-BA1F-2FD7EE68407F}" type="pres">
      <dgm:prSet presAssocID="{B3143056-DCD8-4EB0-B92B-08245090F16F}" presName="parTx" presStyleLbl="revTx" presStyleIdx="2" presStyleCnt="4">
        <dgm:presLayoutVars>
          <dgm:chMax val="0"/>
          <dgm:chPref val="0"/>
        </dgm:presLayoutVars>
      </dgm:prSet>
      <dgm:spPr/>
    </dgm:pt>
    <dgm:pt modelId="{09DCF311-AC96-432C-978E-A41029599CD3}" type="pres">
      <dgm:prSet presAssocID="{66A35D93-C81B-4528-BE30-2C081120140E}" presName="sibTrans" presStyleCnt="0"/>
      <dgm:spPr/>
    </dgm:pt>
    <dgm:pt modelId="{0F3DA669-8A70-498A-B653-F803238A9BD2}" type="pres">
      <dgm:prSet presAssocID="{2176DDC4-8102-408F-9BE0-0FA755920B1A}" presName="compNode" presStyleCnt="0"/>
      <dgm:spPr/>
    </dgm:pt>
    <dgm:pt modelId="{1E7CAA6B-AB9A-4CFC-8DFE-FB8B4A014A31}" type="pres">
      <dgm:prSet presAssocID="{2176DDC4-8102-408F-9BE0-0FA755920B1A}" presName="bgRect" presStyleLbl="bgShp" presStyleIdx="3" presStyleCnt="4"/>
      <dgm:spPr/>
    </dgm:pt>
    <dgm:pt modelId="{5AF5EB8C-C90D-4A1B-8636-531561FDA6C2}" type="pres">
      <dgm:prSet presAssocID="{2176DDC4-8102-408F-9BE0-0FA755920B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2732348-852D-4E9E-BB90-89EA291C14D6}" type="pres">
      <dgm:prSet presAssocID="{2176DDC4-8102-408F-9BE0-0FA755920B1A}" presName="spaceRect" presStyleCnt="0"/>
      <dgm:spPr/>
    </dgm:pt>
    <dgm:pt modelId="{8C18B093-3DD0-454A-89B7-6DE0D58D9793}" type="pres">
      <dgm:prSet presAssocID="{2176DDC4-8102-408F-9BE0-0FA755920B1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E05D404-1E17-49C3-822B-014BB035D48D}" srcId="{9EAABBDC-0A82-45D5-8B72-84F084A65F0B}" destId="{2176DDC4-8102-408F-9BE0-0FA755920B1A}" srcOrd="3" destOrd="0" parTransId="{50DA3922-0DFD-4BC0-B875-F505A95096EE}" sibTransId="{1240D178-6427-485C-A4D6-9489401DE2E7}"/>
    <dgm:cxn modelId="{6800D661-3196-4AA9-AA01-23DEACB6465C}" srcId="{9EAABBDC-0A82-45D5-8B72-84F084A65F0B}" destId="{3B61EC48-584F-458E-940B-46C528FB556A}" srcOrd="1" destOrd="0" parTransId="{B3429517-5D21-401D-BFA3-225E96097824}" sibTransId="{41481960-8E37-4F2B-B691-59F7E87F19D9}"/>
    <dgm:cxn modelId="{D9039F62-CDEC-46F0-9C1B-5F07C77719F4}" srcId="{9EAABBDC-0A82-45D5-8B72-84F084A65F0B}" destId="{793E1E18-C57F-4ABA-B8CA-319F5063204F}" srcOrd="0" destOrd="0" parTransId="{B9AEF1D1-FF30-4503-8A4E-95C3C3C8B5AA}" sibTransId="{3CFD065A-0E4F-4C4A-B84F-8D5383D3568A}"/>
    <dgm:cxn modelId="{E1ED4B88-78F3-4DF6-BDAA-BAA930E32E38}" type="presOf" srcId="{2176DDC4-8102-408F-9BE0-0FA755920B1A}" destId="{8C18B093-3DD0-454A-89B7-6DE0D58D9793}" srcOrd="0" destOrd="0" presId="urn:microsoft.com/office/officeart/2018/2/layout/IconVerticalSolidList"/>
    <dgm:cxn modelId="{C373E39D-CD58-4B62-9B39-4BBAECD93AD1}" type="presOf" srcId="{B3143056-DCD8-4EB0-B92B-08245090F16F}" destId="{8EE38379-AD56-4F53-BA1F-2FD7EE68407F}" srcOrd="0" destOrd="0" presId="urn:microsoft.com/office/officeart/2018/2/layout/IconVerticalSolidList"/>
    <dgm:cxn modelId="{E977E1A6-A80A-4A09-93ED-432D6309E1D8}" type="presOf" srcId="{3B61EC48-584F-458E-940B-46C528FB556A}" destId="{85C4778F-7693-4B95-8C7F-864C77207E91}" srcOrd="0" destOrd="0" presId="urn:microsoft.com/office/officeart/2018/2/layout/IconVerticalSolidList"/>
    <dgm:cxn modelId="{4DE6A1A9-50B3-4E20-8B8E-556A8FE20CCD}" srcId="{9EAABBDC-0A82-45D5-8B72-84F084A65F0B}" destId="{B3143056-DCD8-4EB0-B92B-08245090F16F}" srcOrd="2" destOrd="0" parTransId="{7F48A764-B18A-4AA2-BA5A-7184D5A8CFF8}" sibTransId="{66A35D93-C81B-4528-BE30-2C081120140E}"/>
    <dgm:cxn modelId="{25382BAC-0F98-4955-B4A8-F7565EB6EABA}" type="presOf" srcId="{9EAABBDC-0A82-45D5-8B72-84F084A65F0B}" destId="{B11F390A-471D-41EC-8011-30F77CEB6BF4}" srcOrd="0" destOrd="0" presId="urn:microsoft.com/office/officeart/2018/2/layout/IconVerticalSolidList"/>
    <dgm:cxn modelId="{2D3D67AD-D96E-4FA8-9AF1-D26B4C32844B}" type="presOf" srcId="{793E1E18-C57F-4ABA-B8CA-319F5063204F}" destId="{F1CCCD91-D878-43F2-8957-2FFF11D29A1C}" srcOrd="0" destOrd="0" presId="urn:microsoft.com/office/officeart/2018/2/layout/IconVerticalSolidList"/>
    <dgm:cxn modelId="{461ABA19-7D02-4A1B-ADDB-15446169FF5B}" type="presParOf" srcId="{B11F390A-471D-41EC-8011-30F77CEB6BF4}" destId="{AE377A6B-3DA4-4CC6-B706-7756D9BE3695}" srcOrd="0" destOrd="0" presId="urn:microsoft.com/office/officeart/2018/2/layout/IconVerticalSolidList"/>
    <dgm:cxn modelId="{192C6380-A115-4152-A6F2-ED89C24C5A49}" type="presParOf" srcId="{AE377A6B-3DA4-4CC6-B706-7756D9BE3695}" destId="{3EB62D78-B467-4C5F-BA38-508F1ED3CB61}" srcOrd="0" destOrd="0" presId="urn:microsoft.com/office/officeart/2018/2/layout/IconVerticalSolidList"/>
    <dgm:cxn modelId="{F590B589-C45A-4FC0-B455-6692D759B4D8}" type="presParOf" srcId="{AE377A6B-3DA4-4CC6-B706-7756D9BE3695}" destId="{E492B92B-2BB4-4178-8A45-37D8063F2377}" srcOrd="1" destOrd="0" presId="urn:microsoft.com/office/officeart/2018/2/layout/IconVerticalSolidList"/>
    <dgm:cxn modelId="{D029AF86-C8CF-4364-9096-B0739FEF4151}" type="presParOf" srcId="{AE377A6B-3DA4-4CC6-B706-7756D9BE3695}" destId="{4C498BC9-201A-4106-B1C4-7487FB7E8877}" srcOrd="2" destOrd="0" presId="urn:microsoft.com/office/officeart/2018/2/layout/IconVerticalSolidList"/>
    <dgm:cxn modelId="{830A3742-8593-4626-86E6-2C63F8C35E40}" type="presParOf" srcId="{AE377A6B-3DA4-4CC6-B706-7756D9BE3695}" destId="{F1CCCD91-D878-43F2-8957-2FFF11D29A1C}" srcOrd="3" destOrd="0" presId="urn:microsoft.com/office/officeart/2018/2/layout/IconVerticalSolidList"/>
    <dgm:cxn modelId="{6BABF083-165C-4D5A-A856-69D779AB6A70}" type="presParOf" srcId="{B11F390A-471D-41EC-8011-30F77CEB6BF4}" destId="{4E14610F-F67A-436E-A4CB-7068DB5127E0}" srcOrd="1" destOrd="0" presId="urn:microsoft.com/office/officeart/2018/2/layout/IconVerticalSolidList"/>
    <dgm:cxn modelId="{47C66FEF-FBDA-4A6D-A0D4-24D9BF94B85F}" type="presParOf" srcId="{B11F390A-471D-41EC-8011-30F77CEB6BF4}" destId="{D95A5792-F0D7-4BD2-B0A0-C7CCB7C94848}" srcOrd="2" destOrd="0" presId="urn:microsoft.com/office/officeart/2018/2/layout/IconVerticalSolidList"/>
    <dgm:cxn modelId="{0CE52CC6-F423-412D-8187-825A469D73D1}" type="presParOf" srcId="{D95A5792-F0D7-4BD2-B0A0-C7CCB7C94848}" destId="{17DB7087-5B9C-4BF5-AD3A-D02077E11D7D}" srcOrd="0" destOrd="0" presId="urn:microsoft.com/office/officeart/2018/2/layout/IconVerticalSolidList"/>
    <dgm:cxn modelId="{1A3C095C-1DCC-44C4-9E50-C926082C3319}" type="presParOf" srcId="{D95A5792-F0D7-4BD2-B0A0-C7CCB7C94848}" destId="{C77489E7-85AF-4E65-AA3D-EE042C2B6629}" srcOrd="1" destOrd="0" presId="urn:microsoft.com/office/officeart/2018/2/layout/IconVerticalSolidList"/>
    <dgm:cxn modelId="{08668EE5-EE6D-45AA-94C9-0A773725DC08}" type="presParOf" srcId="{D95A5792-F0D7-4BD2-B0A0-C7CCB7C94848}" destId="{BA962B87-0DAF-497E-AC8E-106C9EB02500}" srcOrd="2" destOrd="0" presId="urn:microsoft.com/office/officeart/2018/2/layout/IconVerticalSolidList"/>
    <dgm:cxn modelId="{254CEB87-8DAA-4018-9E51-56E5EED5D0AC}" type="presParOf" srcId="{D95A5792-F0D7-4BD2-B0A0-C7CCB7C94848}" destId="{85C4778F-7693-4B95-8C7F-864C77207E91}" srcOrd="3" destOrd="0" presId="urn:microsoft.com/office/officeart/2018/2/layout/IconVerticalSolidList"/>
    <dgm:cxn modelId="{5D244A74-4D20-4E3B-B3A5-8FD8658335CD}" type="presParOf" srcId="{B11F390A-471D-41EC-8011-30F77CEB6BF4}" destId="{495E43A9-BE45-4E0F-B2A7-E1220FE9B672}" srcOrd="3" destOrd="0" presId="urn:microsoft.com/office/officeart/2018/2/layout/IconVerticalSolidList"/>
    <dgm:cxn modelId="{BA635604-1437-4028-9F61-2E0638666208}" type="presParOf" srcId="{B11F390A-471D-41EC-8011-30F77CEB6BF4}" destId="{42370354-E13F-415F-8AA6-4FCF04F7DF73}" srcOrd="4" destOrd="0" presId="urn:microsoft.com/office/officeart/2018/2/layout/IconVerticalSolidList"/>
    <dgm:cxn modelId="{33223DDC-0A20-49AE-8B11-8EDDBC9279F5}" type="presParOf" srcId="{42370354-E13F-415F-8AA6-4FCF04F7DF73}" destId="{CF967BEA-223A-4D2A-9E81-1C25563188FF}" srcOrd="0" destOrd="0" presId="urn:microsoft.com/office/officeart/2018/2/layout/IconVerticalSolidList"/>
    <dgm:cxn modelId="{039C0F92-21E2-4BA7-9E34-22BB61F453E6}" type="presParOf" srcId="{42370354-E13F-415F-8AA6-4FCF04F7DF73}" destId="{19458579-4EB6-452E-845C-FD99C2F1BF0F}" srcOrd="1" destOrd="0" presId="urn:microsoft.com/office/officeart/2018/2/layout/IconVerticalSolidList"/>
    <dgm:cxn modelId="{D2A6D20B-A825-4597-A194-4DF84B169453}" type="presParOf" srcId="{42370354-E13F-415F-8AA6-4FCF04F7DF73}" destId="{78CAF5F1-2B49-479C-B1E7-B108E887CA5D}" srcOrd="2" destOrd="0" presId="urn:microsoft.com/office/officeart/2018/2/layout/IconVerticalSolidList"/>
    <dgm:cxn modelId="{BEADEC2B-398D-4996-9549-F6C02F62EE57}" type="presParOf" srcId="{42370354-E13F-415F-8AA6-4FCF04F7DF73}" destId="{8EE38379-AD56-4F53-BA1F-2FD7EE68407F}" srcOrd="3" destOrd="0" presId="urn:microsoft.com/office/officeart/2018/2/layout/IconVerticalSolidList"/>
    <dgm:cxn modelId="{E4530149-996C-4A0B-AE47-11DA8669D2C1}" type="presParOf" srcId="{B11F390A-471D-41EC-8011-30F77CEB6BF4}" destId="{09DCF311-AC96-432C-978E-A41029599CD3}" srcOrd="5" destOrd="0" presId="urn:microsoft.com/office/officeart/2018/2/layout/IconVerticalSolidList"/>
    <dgm:cxn modelId="{2D9B3B26-9E41-4BFD-BB72-396C13183D23}" type="presParOf" srcId="{B11F390A-471D-41EC-8011-30F77CEB6BF4}" destId="{0F3DA669-8A70-498A-B653-F803238A9BD2}" srcOrd="6" destOrd="0" presId="urn:microsoft.com/office/officeart/2018/2/layout/IconVerticalSolidList"/>
    <dgm:cxn modelId="{BAA1CDB0-905E-4560-9C4E-104D313D7ED6}" type="presParOf" srcId="{0F3DA669-8A70-498A-B653-F803238A9BD2}" destId="{1E7CAA6B-AB9A-4CFC-8DFE-FB8B4A014A31}" srcOrd="0" destOrd="0" presId="urn:microsoft.com/office/officeart/2018/2/layout/IconVerticalSolidList"/>
    <dgm:cxn modelId="{AF935B0A-43D5-4C8C-82C7-217D2FC36D3A}" type="presParOf" srcId="{0F3DA669-8A70-498A-B653-F803238A9BD2}" destId="{5AF5EB8C-C90D-4A1B-8636-531561FDA6C2}" srcOrd="1" destOrd="0" presId="urn:microsoft.com/office/officeart/2018/2/layout/IconVerticalSolidList"/>
    <dgm:cxn modelId="{9F48D564-DDD9-4551-942F-845A549B340A}" type="presParOf" srcId="{0F3DA669-8A70-498A-B653-F803238A9BD2}" destId="{F2732348-852D-4E9E-BB90-89EA291C14D6}" srcOrd="2" destOrd="0" presId="urn:microsoft.com/office/officeart/2018/2/layout/IconVerticalSolidList"/>
    <dgm:cxn modelId="{2D1C40FD-8A1B-45D6-899B-9975B49377F4}" type="presParOf" srcId="{0F3DA669-8A70-498A-B653-F803238A9BD2}" destId="{8C18B093-3DD0-454A-89B7-6DE0D58D97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C65AE-A2CA-43D2-BE21-5796A7E2BA8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992F09-530A-4EEB-ABF6-914E94E2BC86}">
      <dgm:prSet/>
      <dgm:spPr/>
      <dgm:t>
        <a:bodyPr/>
        <a:lstStyle/>
        <a:p>
          <a:r>
            <a:rPr lang="en-US"/>
            <a:t>MyHCC Pathway Questionnaire</a:t>
          </a:r>
        </a:p>
      </dgm:t>
    </dgm:pt>
    <dgm:pt modelId="{0A16206F-B53C-4A21-9145-F36C7EADBF8E}" type="parTrans" cxnId="{ABFA2EC5-9623-4703-89C2-0B1FB0F34118}">
      <dgm:prSet/>
      <dgm:spPr/>
      <dgm:t>
        <a:bodyPr/>
        <a:lstStyle/>
        <a:p>
          <a:endParaRPr lang="en-US"/>
        </a:p>
      </dgm:t>
    </dgm:pt>
    <dgm:pt modelId="{791932D6-00CE-426F-A8EE-E210F2ADDD9B}" type="sibTrans" cxnId="{ABFA2EC5-9623-4703-89C2-0B1FB0F34118}">
      <dgm:prSet/>
      <dgm:spPr/>
      <dgm:t>
        <a:bodyPr/>
        <a:lstStyle/>
        <a:p>
          <a:endParaRPr lang="en-US"/>
        </a:p>
      </dgm:t>
    </dgm:pt>
    <dgm:pt modelId="{EFE96BBA-FBFD-46EF-ADFE-A44446560B50}">
      <dgm:prSet/>
      <dgm:spPr/>
      <dgm:t>
        <a:bodyPr/>
        <a:lstStyle/>
        <a:p>
          <a:r>
            <a:rPr lang="en-US"/>
            <a:t>My Action Items</a:t>
          </a:r>
        </a:p>
      </dgm:t>
    </dgm:pt>
    <dgm:pt modelId="{AD73622E-7EFD-4C56-B0AB-CE0B823DDAD7}" type="parTrans" cxnId="{5891B65D-7BA2-4397-ADEA-369437686D4B}">
      <dgm:prSet/>
      <dgm:spPr/>
      <dgm:t>
        <a:bodyPr/>
        <a:lstStyle/>
        <a:p>
          <a:endParaRPr lang="en-US"/>
        </a:p>
      </dgm:t>
    </dgm:pt>
    <dgm:pt modelId="{E86ED1A5-7C6C-42C5-BBE7-F715AC99E97E}" type="sibTrans" cxnId="{5891B65D-7BA2-4397-ADEA-369437686D4B}">
      <dgm:prSet/>
      <dgm:spPr/>
      <dgm:t>
        <a:bodyPr/>
        <a:lstStyle/>
        <a:p>
          <a:endParaRPr lang="en-US"/>
        </a:p>
      </dgm:t>
    </dgm:pt>
    <dgm:pt modelId="{A6E7B933-19EA-45A2-99AA-9C527172E164}">
      <dgm:prSet/>
      <dgm:spPr/>
      <dgm:t>
        <a:bodyPr/>
        <a:lstStyle/>
        <a:p>
          <a:r>
            <a:rPr lang="en-US"/>
            <a:t>My Student Services</a:t>
          </a:r>
        </a:p>
      </dgm:t>
    </dgm:pt>
    <dgm:pt modelId="{89119C0C-F130-4891-A97F-EE7B45B73C34}" type="parTrans" cxnId="{C3EBCD48-36A1-4D49-9AF2-FB1974E72856}">
      <dgm:prSet/>
      <dgm:spPr/>
      <dgm:t>
        <a:bodyPr/>
        <a:lstStyle/>
        <a:p>
          <a:endParaRPr lang="en-US"/>
        </a:p>
      </dgm:t>
    </dgm:pt>
    <dgm:pt modelId="{E03A78D6-C97B-4563-AD56-06613C207B66}" type="sibTrans" cxnId="{C3EBCD48-36A1-4D49-9AF2-FB1974E72856}">
      <dgm:prSet/>
      <dgm:spPr/>
      <dgm:t>
        <a:bodyPr/>
        <a:lstStyle/>
        <a:p>
          <a:endParaRPr lang="en-US"/>
        </a:p>
      </dgm:t>
    </dgm:pt>
    <dgm:pt modelId="{78D5ADE8-DE46-4A8A-84B4-50A525EF208F}">
      <dgm:prSet/>
      <dgm:spPr/>
      <dgm:t>
        <a:bodyPr/>
        <a:lstStyle/>
        <a:p>
          <a:r>
            <a:rPr lang="en-US"/>
            <a:t>My Communication and Notes</a:t>
          </a:r>
        </a:p>
      </dgm:t>
    </dgm:pt>
    <dgm:pt modelId="{7743541F-C05E-4EA0-A0E2-6D45AC9832EF}" type="parTrans" cxnId="{932E7DF8-90A7-49A6-BF1A-B6CD97001E7D}">
      <dgm:prSet/>
      <dgm:spPr/>
      <dgm:t>
        <a:bodyPr/>
        <a:lstStyle/>
        <a:p>
          <a:endParaRPr lang="en-US"/>
        </a:p>
      </dgm:t>
    </dgm:pt>
    <dgm:pt modelId="{E52E3476-0F45-4B50-BAFD-C2E6ECAFD404}" type="sibTrans" cxnId="{932E7DF8-90A7-49A6-BF1A-B6CD97001E7D}">
      <dgm:prSet/>
      <dgm:spPr/>
      <dgm:t>
        <a:bodyPr/>
        <a:lstStyle/>
        <a:p>
          <a:endParaRPr lang="en-US"/>
        </a:p>
      </dgm:t>
    </dgm:pt>
    <dgm:pt modelId="{06B877AB-34DE-4E86-B2E7-4E28C436FE8F}" type="pres">
      <dgm:prSet presAssocID="{FF1C65AE-A2CA-43D2-BE21-5796A7E2BA88}" presName="cycle" presStyleCnt="0">
        <dgm:presLayoutVars>
          <dgm:dir/>
          <dgm:resizeHandles val="exact"/>
        </dgm:presLayoutVars>
      </dgm:prSet>
      <dgm:spPr/>
    </dgm:pt>
    <dgm:pt modelId="{3754E7B4-9953-4772-98CE-C7A25AC1418C}" type="pres">
      <dgm:prSet presAssocID="{09992F09-530A-4EEB-ABF6-914E94E2BC86}" presName="dummy" presStyleCnt="0"/>
      <dgm:spPr/>
    </dgm:pt>
    <dgm:pt modelId="{307BCBAD-7FB1-4A4E-9848-207F182BB0EA}" type="pres">
      <dgm:prSet presAssocID="{09992F09-530A-4EEB-ABF6-914E94E2BC86}" presName="node" presStyleLbl="revTx" presStyleIdx="0" presStyleCnt="4">
        <dgm:presLayoutVars>
          <dgm:bulletEnabled val="1"/>
        </dgm:presLayoutVars>
      </dgm:prSet>
      <dgm:spPr/>
    </dgm:pt>
    <dgm:pt modelId="{34B68DB8-3FD3-472F-9689-1C4B62583DE6}" type="pres">
      <dgm:prSet presAssocID="{791932D6-00CE-426F-A8EE-E210F2ADDD9B}" presName="sibTrans" presStyleLbl="node1" presStyleIdx="0" presStyleCnt="4"/>
      <dgm:spPr/>
    </dgm:pt>
    <dgm:pt modelId="{90443C83-8D61-4060-9248-8E026521A3A6}" type="pres">
      <dgm:prSet presAssocID="{EFE96BBA-FBFD-46EF-ADFE-A44446560B50}" presName="dummy" presStyleCnt="0"/>
      <dgm:spPr/>
    </dgm:pt>
    <dgm:pt modelId="{A00194A1-E930-4DA3-B498-BBF7B52628A8}" type="pres">
      <dgm:prSet presAssocID="{EFE96BBA-FBFD-46EF-ADFE-A44446560B50}" presName="node" presStyleLbl="revTx" presStyleIdx="1" presStyleCnt="4">
        <dgm:presLayoutVars>
          <dgm:bulletEnabled val="1"/>
        </dgm:presLayoutVars>
      </dgm:prSet>
      <dgm:spPr/>
    </dgm:pt>
    <dgm:pt modelId="{74B673A3-2139-4F21-89AA-B88B59431146}" type="pres">
      <dgm:prSet presAssocID="{E86ED1A5-7C6C-42C5-BBE7-F715AC99E97E}" presName="sibTrans" presStyleLbl="node1" presStyleIdx="1" presStyleCnt="4"/>
      <dgm:spPr/>
    </dgm:pt>
    <dgm:pt modelId="{6277EBCB-E418-423B-8487-382D01593D4D}" type="pres">
      <dgm:prSet presAssocID="{A6E7B933-19EA-45A2-99AA-9C527172E164}" presName="dummy" presStyleCnt="0"/>
      <dgm:spPr/>
    </dgm:pt>
    <dgm:pt modelId="{91BD7C98-D46D-4EB5-92CF-C2BE36F24B66}" type="pres">
      <dgm:prSet presAssocID="{A6E7B933-19EA-45A2-99AA-9C527172E164}" presName="node" presStyleLbl="revTx" presStyleIdx="2" presStyleCnt="4">
        <dgm:presLayoutVars>
          <dgm:bulletEnabled val="1"/>
        </dgm:presLayoutVars>
      </dgm:prSet>
      <dgm:spPr/>
    </dgm:pt>
    <dgm:pt modelId="{2B55CAF8-0909-4610-809E-385C1AB0B34C}" type="pres">
      <dgm:prSet presAssocID="{E03A78D6-C97B-4563-AD56-06613C207B66}" presName="sibTrans" presStyleLbl="node1" presStyleIdx="2" presStyleCnt="4"/>
      <dgm:spPr/>
    </dgm:pt>
    <dgm:pt modelId="{58FDB8D4-31D0-4DA4-A0B5-CBEEF76A5A67}" type="pres">
      <dgm:prSet presAssocID="{78D5ADE8-DE46-4A8A-84B4-50A525EF208F}" presName="dummy" presStyleCnt="0"/>
      <dgm:spPr/>
    </dgm:pt>
    <dgm:pt modelId="{3E7E1398-1C15-4954-94ED-E21B590AF406}" type="pres">
      <dgm:prSet presAssocID="{78D5ADE8-DE46-4A8A-84B4-50A525EF208F}" presName="node" presStyleLbl="revTx" presStyleIdx="3" presStyleCnt="4">
        <dgm:presLayoutVars>
          <dgm:bulletEnabled val="1"/>
        </dgm:presLayoutVars>
      </dgm:prSet>
      <dgm:spPr/>
    </dgm:pt>
    <dgm:pt modelId="{83BA08A4-5A00-409E-B3FC-F3E38F60344F}" type="pres">
      <dgm:prSet presAssocID="{E52E3476-0F45-4B50-BAFD-C2E6ECAFD404}" presName="sibTrans" presStyleLbl="node1" presStyleIdx="3" presStyleCnt="4"/>
      <dgm:spPr/>
    </dgm:pt>
  </dgm:ptLst>
  <dgm:cxnLst>
    <dgm:cxn modelId="{80EA3F0F-0FED-4E8F-8145-137334338C4E}" type="presOf" srcId="{E03A78D6-C97B-4563-AD56-06613C207B66}" destId="{2B55CAF8-0909-4610-809E-385C1AB0B34C}" srcOrd="0" destOrd="0" presId="urn:microsoft.com/office/officeart/2005/8/layout/cycle1"/>
    <dgm:cxn modelId="{93B2F610-6B43-4728-A73F-6B17EA365908}" type="presOf" srcId="{FF1C65AE-A2CA-43D2-BE21-5796A7E2BA88}" destId="{06B877AB-34DE-4E86-B2E7-4E28C436FE8F}" srcOrd="0" destOrd="0" presId="urn:microsoft.com/office/officeart/2005/8/layout/cycle1"/>
    <dgm:cxn modelId="{84D1023C-F3BF-4417-BC2F-E0C62CB6E6C7}" type="presOf" srcId="{E86ED1A5-7C6C-42C5-BBE7-F715AC99E97E}" destId="{74B673A3-2139-4F21-89AA-B88B59431146}" srcOrd="0" destOrd="0" presId="urn:microsoft.com/office/officeart/2005/8/layout/cycle1"/>
    <dgm:cxn modelId="{C3EBCD48-36A1-4D49-9AF2-FB1974E72856}" srcId="{FF1C65AE-A2CA-43D2-BE21-5796A7E2BA88}" destId="{A6E7B933-19EA-45A2-99AA-9C527172E164}" srcOrd="2" destOrd="0" parTransId="{89119C0C-F130-4891-A97F-EE7B45B73C34}" sibTransId="{E03A78D6-C97B-4563-AD56-06613C207B66}"/>
    <dgm:cxn modelId="{5891B65D-7BA2-4397-ADEA-369437686D4B}" srcId="{FF1C65AE-A2CA-43D2-BE21-5796A7E2BA88}" destId="{EFE96BBA-FBFD-46EF-ADFE-A44446560B50}" srcOrd="1" destOrd="0" parTransId="{AD73622E-7EFD-4C56-B0AB-CE0B823DDAD7}" sibTransId="{E86ED1A5-7C6C-42C5-BBE7-F715AC99E97E}"/>
    <dgm:cxn modelId="{D019C5A3-6BC5-44A2-BD8C-84BA115F1A0E}" type="presOf" srcId="{A6E7B933-19EA-45A2-99AA-9C527172E164}" destId="{91BD7C98-D46D-4EB5-92CF-C2BE36F24B66}" srcOrd="0" destOrd="0" presId="urn:microsoft.com/office/officeart/2005/8/layout/cycle1"/>
    <dgm:cxn modelId="{ABFA2EC5-9623-4703-89C2-0B1FB0F34118}" srcId="{FF1C65AE-A2CA-43D2-BE21-5796A7E2BA88}" destId="{09992F09-530A-4EEB-ABF6-914E94E2BC86}" srcOrd="0" destOrd="0" parTransId="{0A16206F-B53C-4A21-9145-F36C7EADBF8E}" sibTransId="{791932D6-00CE-426F-A8EE-E210F2ADDD9B}"/>
    <dgm:cxn modelId="{784174C6-9E77-4E38-B90C-1635B6DA4848}" type="presOf" srcId="{09992F09-530A-4EEB-ABF6-914E94E2BC86}" destId="{307BCBAD-7FB1-4A4E-9848-207F182BB0EA}" srcOrd="0" destOrd="0" presId="urn:microsoft.com/office/officeart/2005/8/layout/cycle1"/>
    <dgm:cxn modelId="{7D61EEC6-547B-4915-97B4-8454AC1BB24E}" type="presOf" srcId="{78D5ADE8-DE46-4A8A-84B4-50A525EF208F}" destId="{3E7E1398-1C15-4954-94ED-E21B590AF406}" srcOrd="0" destOrd="0" presId="urn:microsoft.com/office/officeart/2005/8/layout/cycle1"/>
    <dgm:cxn modelId="{FD0755CA-0378-4CE0-8656-F5D35D448C28}" type="presOf" srcId="{791932D6-00CE-426F-A8EE-E210F2ADDD9B}" destId="{34B68DB8-3FD3-472F-9689-1C4B62583DE6}" srcOrd="0" destOrd="0" presId="urn:microsoft.com/office/officeart/2005/8/layout/cycle1"/>
    <dgm:cxn modelId="{B35C9ECB-E2FA-47A4-9735-EBC00103D516}" type="presOf" srcId="{EFE96BBA-FBFD-46EF-ADFE-A44446560B50}" destId="{A00194A1-E930-4DA3-B498-BBF7B52628A8}" srcOrd="0" destOrd="0" presId="urn:microsoft.com/office/officeart/2005/8/layout/cycle1"/>
    <dgm:cxn modelId="{B2ABFBF4-4BA0-409C-B83A-6D5CBEA34990}" type="presOf" srcId="{E52E3476-0F45-4B50-BAFD-C2E6ECAFD404}" destId="{83BA08A4-5A00-409E-B3FC-F3E38F60344F}" srcOrd="0" destOrd="0" presId="urn:microsoft.com/office/officeart/2005/8/layout/cycle1"/>
    <dgm:cxn modelId="{932E7DF8-90A7-49A6-BF1A-B6CD97001E7D}" srcId="{FF1C65AE-A2CA-43D2-BE21-5796A7E2BA88}" destId="{78D5ADE8-DE46-4A8A-84B4-50A525EF208F}" srcOrd="3" destOrd="0" parTransId="{7743541F-C05E-4EA0-A0E2-6D45AC9832EF}" sibTransId="{E52E3476-0F45-4B50-BAFD-C2E6ECAFD404}"/>
    <dgm:cxn modelId="{B88466D2-B84A-4E6F-B00E-7A137BCF7B72}" type="presParOf" srcId="{06B877AB-34DE-4E86-B2E7-4E28C436FE8F}" destId="{3754E7B4-9953-4772-98CE-C7A25AC1418C}" srcOrd="0" destOrd="0" presId="urn:microsoft.com/office/officeart/2005/8/layout/cycle1"/>
    <dgm:cxn modelId="{7D6482FB-B6C5-41BA-AB51-5C558D9DDB7D}" type="presParOf" srcId="{06B877AB-34DE-4E86-B2E7-4E28C436FE8F}" destId="{307BCBAD-7FB1-4A4E-9848-207F182BB0EA}" srcOrd="1" destOrd="0" presId="urn:microsoft.com/office/officeart/2005/8/layout/cycle1"/>
    <dgm:cxn modelId="{D85C0D7C-821C-43E4-9BDF-B132BB9C604C}" type="presParOf" srcId="{06B877AB-34DE-4E86-B2E7-4E28C436FE8F}" destId="{34B68DB8-3FD3-472F-9689-1C4B62583DE6}" srcOrd="2" destOrd="0" presId="urn:microsoft.com/office/officeart/2005/8/layout/cycle1"/>
    <dgm:cxn modelId="{6BC24B49-8829-4947-818E-84B658AD583B}" type="presParOf" srcId="{06B877AB-34DE-4E86-B2E7-4E28C436FE8F}" destId="{90443C83-8D61-4060-9248-8E026521A3A6}" srcOrd="3" destOrd="0" presId="urn:microsoft.com/office/officeart/2005/8/layout/cycle1"/>
    <dgm:cxn modelId="{F664E82A-755A-49A9-BC50-B58989BE3A63}" type="presParOf" srcId="{06B877AB-34DE-4E86-B2E7-4E28C436FE8F}" destId="{A00194A1-E930-4DA3-B498-BBF7B52628A8}" srcOrd="4" destOrd="0" presId="urn:microsoft.com/office/officeart/2005/8/layout/cycle1"/>
    <dgm:cxn modelId="{628ADB9E-45B6-41E4-AD45-1A8C70CFE97E}" type="presParOf" srcId="{06B877AB-34DE-4E86-B2E7-4E28C436FE8F}" destId="{74B673A3-2139-4F21-89AA-B88B59431146}" srcOrd="5" destOrd="0" presId="urn:microsoft.com/office/officeart/2005/8/layout/cycle1"/>
    <dgm:cxn modelId="{4712DBE9-A6CE-4672-A0B8-806433D36D33}" type="presParOf" srcId="{06B877AB-34DE-4E86-B2E7-4E28C436FE8F}" destId="{6277EBCB-E418-423B-8487-382D01593D4D}" srcOrd="6" destOrd="0" presId="urn:microsoft.com/office/officeart/2005/8/layout/cycle1"/>
    <dgm:cxn modelId="{23A2B1B5-685F-4684-8285-B22CBA46E11B}" type="presParOf" srcId="{06B877AB-34DE-4E86-B2E7-4E28C436FE8F}" destId="{91BD7C98-D46D-4EB5-92CF-C2BE36F24B66}" srcOrd="7" destOrd="0" presId="urn:microsoft.com/office/officeart/2005/8/layout/cycle1"/>
    <dgm:cxn modelId="{2668E2F8-5605-4682-B9AE-18882B7E26B6}" type="presParOf" srcId="{06B877AB-34DE-4E86-B2E7-4E28C436FE8F}" destId="{2B55CAF8-0909-4610-809E-385C1AB0B34C}" srcOrd="8" destOrd="0" presId="urn:microsoft.com/office/officeart/2005/8/layout/cycle1"/>
    <dgm:cxn modelId="{7479D87E-22FB-4910-9EF7-68E449A0CF20}" type="presParOf" srcId="{06B877AB-34DE-4E86-B2E7-4E28C436FE8F}" destId="{58FDB8D4-31D0-4DA4-A0B5-CBEEF76A5A67}" srcOrd="9" destOrd="0" presId="urn:microsoft.com/office/officeart/2005/8/layout/cycle1"/>
    <dgm:cxn modelId="{60767D37-0DD4-4AEE-BFA1-8F27DFEB027D}" type="presParOf" srcId="{06B877AB-34DE-4E86-B2E7-4E28C436FE8F}" destId="{3E7E1398-1C15-4954-94ED-E21B590AF406}" srcOrd="10" destOrd="0" presId="urn:microsoft.com/office/officeart/2005/8/layout/cycle1"/>
    <dgm:cxn modelId="{CC0CB75C-2723-4AEB-A064-92C1F275BB6C}" type="presParOf" srcId="{06B877AB-34DE-4E86-B2E7-4E28C436FE8F}" destId="{83BA08A4-5A00-409E-B3FC-F3E38F60344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A2389-831D-496F-839A-EB750DF880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C99A62-7509-4296-B1D2-92ADB4567169}">
      <dgm:prSet/>
      <dgm:spPr/>
      <dgm:t>
        <a:bodyPr/>
        <a:lstStyle/>
        <a:p>
          <a:r>
            <a:rPr lang="en-US" b="1">
              <a:latin typeface="Söhne"/>
            </a:rPr>
            <a:t>Pilot Program Scope</a:t>
          </a:r>
          <a:endParaRPr lang="en-US">
            <a:latin typeface="Söhne"/>
          </a:endParaRPr>
        </a:p>
      </dgm:t>
    </dgm:pt>
    <dgm:pt modelId="{4BE4A088-5C10-4C57-A27B-404CD0184DD5}" type="parTrans" cxnId="{F97BCE55-C7B8-4AF4-929C-D7A92BCF4E83}">
      <dgm:prSet/>
      <dgm:spPr/>
      <dgm:t>
        <a:bodyPr/>
        <a:lstStyle/>
        <a:p>
          <a:endParaRPr lang="en-US"/>
        </a:p>
      </dgm:t>
    </dgm:pt>
    <dgm:pt modelId="{6B024104-649A-4D52-900E-22EFDD0A76DA}" type="sibTrans" cxnId="{F97BCE55-C7B8-4AF4-929C-D7A92BCF4E83}">
      <dgm:prSet/>
      <dgm:spPr/>
      <dgm:t>
        <a:bodyPr/>
        <a:lstStyle/>
        <a:p>
          <a:endParaRPr lang="en-US"/>
        </a:p>
      </dgm:t>
    </dgm:pt>
    <dgm:pt modelId="{E4DBFD47-709D-4BDD-98D4-348E3BF7AEFA}">
      <dgm:prSet/>
      <dgm:spPr/>
      <dgm:t>
        <a:bodyPr/>
        <a:lstStyle/>
        <a:p>
          <a:r>
            <a:rPr lang="en-US">
              <a:latin typeface="Söhne"/>
            </a:rPr>
            <a:t>Involved 420 students across 15 EDUC 1300 course sections</a:t>
          </a:r>
        </a:p>
      </dgm:t>
    </dgm:pt>
    <dgm:pt modelId="{6BAB37E7-EE23-4868-A732-DE455B1B9730}" type="parTrans" cxnId="{EDF545B9-47EA-486A-9C6C-4B6A7D7F4845}">
      <dgm:prSet/>
      <dgm:spPr/>
      <dgm:t>
        <a:bodyPr/>
        <a:lstStyle/>
        <a:p>
          <a:endParaRPr lang="en-US"/>
        </a:p>
      </dgm:t>
    </dgm:pt>
    <dgm:pt modelId="{1A81F8D9-6F9F-4553-9AED-CADB55CD3855}" type="sibTrans" cxnId="{EDF545B9-47EA-486A-9C6C-4B6A7D7F4845}">
      <dgm:prSet/>
      <dgm:spPr/>
      <dgm:t>
        <a:bodyPr/>
        <a:lstStyle/>
        <a:p>
          <a:endParaRPr lang="en-US"/>
        </a:p>
      </dgm:t>
    </dgm:pt>
    <dgm:pt modelId="{1B21BFCD-3789-4A8A-8B6A-0CE3F3ED9DE7}">
      <dgm:prSet/>
      <dgm:spPr/>
      <dgm:t>
        <a:bodyPr/>
        <a:lstStyle/>
        <a:p>
          <a:r>
            <a:rPr lang="en-US" b="1">
              <a:latin typeface="Söhne"/>
            </a:rPr>
            <a:t>Questionnaire Submission</a:t>
          </a:r>
          <a:endParaRPr lang="en-US">
            <a:latin typeface="Söhne"/>
          </a:endParaRPr>
        </a:p>
      </dgm:t>
    </dgm:pt>
    <dgm:pt modelId="{54ABFA8E-1B81-46EE-9D36-053A4DC89393}" type="parTrans" cxnId="{AB7A8EF8-8F46-408F-A900-8F35680E6486}">
      <dgm:prSet/>
      <dgm:spPr/>
      <dgm:t>
        <a:bodyPr/>
        <a:lstStyle/>
        <a:p>
          <a:endParaRPr lang="en-US"/>
        </a:p>
      </dgm:t>
    </dgm:pt>
    <dgm:pt modelId="{D27CEB66-4128-4516-9DA3-EBE7424F8279}" type="sibTrans" cxnId="{AB7A8EF8-8F46-408F-A900-8F35680E6486}">
      <dgm:prSet/>
      <dgm:spPr/>
      <dgm:t>
        <a:bodyPr/>
        <a:lstStyle/>
        <a:p>
          <a:endParaRPr lang="en-US"/>
        </a:p>
      </dgm:t>
    </dgm:pt>
    <dgm:pt modelId="{D53218DC-796A-4D97-B4BB-A248D25B9501}">
      <dgm:prSet/>
      <dgm:spPr/>
      <dgm:t>
        <a:bodyPr/>
        <a:lstStyle/>
        <a:p>
          <a:pPr rtl="0"/>
          <a:r>
            <a:rPr lang="en-US">
              <a:latin typeface="Söhne"/>
            </a:rPr>
            <a:t>282 students (67% of total) participated by submitting the </a:t>
          </a:r>
          <a:r>
            <a:rPr lang="en-US" err="1">
              <a:latin typeface="Söhne"/>
            </a:rPr>
            <a:t>MyHCC</a:t>
          </a:r>
          <a:r>
            <a:rPr lang="en-US">
              <a:latin typeface="Söhne"/>
            </a:rPr>
            <a:t> Pathway questionnaire</a:t>
          </a:r>
        </a:p>
      </dgm:t>
    </dgm:pt>
    <dgm:pt modelId="{983E60FF-4214-4780-AE73-45751FD2216A}" type="parTrans" cxnId="{E54768AA-3D09-46D9-BEAC-F06FB3809481}">
      <dgm:prSet/>
      <dgm:spPr/>
      <dgm:t>
        <a:bodyPr/>
        <a:lstStyle/>
        <a:p>
          <a:endParaRPr lang="en-US"/>
        </a:p>
      </dgm:t>
    </dgm:pt>
    <dgm:pt modelId="{2BD3A097-0E7E-496F-B8A3-CAE81D9A89A6}" type="sibTrans" cxnId="{E54768AA-3D09-46D9-BEAC-F06FB3809481}">
      <dgm:prSet/>
      <dgm:spPr/>
      <dgm:t>
        <a:bodyPr/>
        <a:lstStyle/>
        <a:p>
          <a:endParaRPr lang="en-US"/>
        </a:p>
      </dgm:t>
    </dgm:pt>
    <dgm:pt modelId="{6F3C86B7-234A-48AD-BF0F-CA738517D3A5}">
      <dgm:prSet/>
      <dgm:spPr/>
      <dgm:t>
        <a:bodyPr/>
        <a:lstStyle/>
        <a:p>
          <a:r>
            <a:rPr lang="en-US">
              <a:latin typeface="Söhne"/>
            </a:rPr>
            <a:t>Participation rises to 69% when excluding students who withdrew (received a grade of W).</a:t>
          </a:r>
        </a:p>
      </dgm:t>
    </dgm:pt>
    <dgm:pt modelId="{77EC30FD-169F-4CD4-A75B-9CF175AC418C}" type="parTrans" cxnId="{3B6BF2CB-9882-438E-98E5-4EFC21A97268}">
      <dgm:prSet/>
      <dgm:spPr/>
      <dgm:t>
        <a:bodyPr/>
        <a:lstStyle/>
        <a:p>
          <a:endParaRPr lang="en-US"/>
        </a:p>
      </dgm:t>
    </dgm:pt>
    <dgm:pt modelId="{A4AA3853-CBB9-4B2F-8959-ACDCB7839109}" type="sibTrans" cxnId="{3B6BF2CB-9882-438E-98E5-4EFC21A97268}">
      <dgm:prSet/>
      <dgm:spPr/>
      <dgm:t>
        <a:bodyPr/>
        <a:lstStyle/>
        <a:p>
          <a:endParaRPr lang="en-US"/>
        </a:p>
      </dgm:t>
    </dgm:pt>
    <dgm:pt modelId="{AE97691F-A619-47DE-9D8A-2DC47908D397}">
      <dgm:prSet/>
      <dgm:spPr/>
      <dgm:t>
        <a:bodyPr/>
        <a:lstStyle/>
        <a:p>
          <a:r>
            <a:rPr lang="en-US" b="1">
              <a:latin typeface="Söhne"/>
            </a:rPr>
            <a:t>Referral Metrics</a:t>
          </a:r>
          <a:endParaRPr lang="en-US">
            <a:latin typeface="Söhne"/>
          </a:endParaRPr>
        </a:p>
      </dgm:t>
    </dgm:pt>
    <dgm:pt modelId="{05F13306-AE45-4F3C-A22E-0A77FEC29066}" type="parTrans" cxnId="{67C5B29F-C057-40F0-89DC-DC95F19A0116}">
      <dgm:prSet/>
      <dgm:spPr/>
      <dgm:t>
        <a:bodyPr/>
        <a:lstStyle/>
        <a:p>
          <a:endParaRPr lang="en-US"/>
        </a:p>
      </dgm:t>
    </dgm:pt>
    <dgm:pt modelId="{43BE29BF-7838-448B-A505-CDF46D5069F8}" type="sibTrans" cxnId="{67C5B29F-C057-40F0-89DC-DC95F19A0116}">
      <dgm:prSet/>
      <dgm:spPr/>
      <dgm:t>
        <a:bodyPr/>
        <a:lstStyle/>
        <a:p>
          <a:endParaRPr lang="en-US"/>
        </a:p>
      </dgm:t>
    </dgm:pt>
    <dgm:pt modelId="{7B334455-1DED-4878-AE5A-AB8FB09CE9D8}">
      <dgm:prSet/>
      <dgm:spPr/>
      <dgm:t>
        <a:bodyPr/>
        <a:lstStyle/>
        <a:p>
          <a:r>
            <a:rPr lang="en-US">
              <a:latin typeface="Söhne"/>
            </a:rPr>
            <a:t>36 students received referrals (8.6% of total), with a majority of referrals marked as closed.</a:t>
          </a:r>
        </a:p>
      </dgm:t>
    </dgm:pt>
    <dgm:pt modelId="{FF9D9A4D-7DEA-4A94-92BD-23ADBEAFD0EB}" type="parTrans" cxnId="{6CE8A31D-F5A3-45E0-BB69-A939502B277E}">
      <dgm:prSet/>
      <dgm:spPr/>
      <dgm:t>
        <a:bodyPr/>
        <a:lstStyle/>
        <a:p>
          <a:endParaRPr lang="en-US"/>
        </a:p>
      </dgm:t>
    </dgm:pt>
    <dgm:pt modelId="{57012C6F-F5E0-4C0F-980E-8A7456B1E002}" type="sibTrans" cxnId="{6CE8A31D-F5A3-45E0-BB69-A939502B277E}">
      <dgm:prSet/>
      <dgm:spPr/>
      <dgm:t>
        <a:bodyPr/>
        <a:lstStyle/>
        <a:p>
          <a:endParaRPr lang="en-US"/>
        </a:p>
      </dgm:t>
    </dgm:pt>
    <dgm:pt modelId="{99EDA227-03EF-4391-BF14-04DEEE10BDCB}">
      <dgm:prSet/>
      <dgm:spPr/>
      <dgm:t>
        <a:bodyPr/>
        <a:lstStyle/>
        <a:p>
          <a:r>
            <a:rPr lang="en-US">
              <a:latin typeface="Söhne"/>
            </a:rPr>
            <a:t>Only 33 students who stayed in the course had referrals, emphasizing the focus on active participants</a:t>
          </a:r>
        </a:p>
      </dgm:t>
    </dgm:pt>
    <dgm:pt modelId="{25F10247-864B-4B9A-BB23-ACB7145FF3BB}" type="parTrans" cxnId="{3063DE2B-82CA-4A39-8045-8ABA1BCFADAF}">
      <dgm:prSet/>
      <dgm:spPr/>
      <dgm:t>
        <a:bodyPr/>
        <a:lstStyle/>
        <a:p>
          <a:endParaRPr lang="en-US"/>
        </a:p>
      </dgm:t>
    </dgm:pt>
    <dgm:pt modelId="{DD2F1111-1F3D-4127-AFE6-DE40D51FE083}" type="sibTrans" cxnId="{3063DE2B-82CA-4A39-8045-8ABA1BCFADAF}">
      <dgm:prSet/>
      <dgm:spPr/>
      <dgm:t>
        <a:bodyPr/>
        <a:lstStyle/>
        <a:p>
          <a:endParaRPr lang="en-US"/>
        </a:p>
      </dgm:t>
    </dgm:pt>
    <dgm:pt modelId="{4362FA0D-737A-46C9-BE1A-4C0ACF97F9C6}" type="pres">
      <dgm:prSet presAssocID="{F05A2389-831D-496F-839A-EB750DF8801A}" presName="linear" presStyleCnt="0">
        <dgm:presLayoutVars>
          <dgm:animLvl val="lvl"/>
          <dgm:resizeHandles val="exact"/>
        </dgm:presLayoutVars>
      </dgm:prSet>
      <dgm:spPr/>
    </dgm:pt>
    <dgm:pt modelId="{13EE63AB-3526-4A21-9E7B-EDDA2D3D4751}" type="pres">
      <dgm:prSet presAssocID="{B8C99A62-7509-4296-B1D2-92ADB45671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E8B3FB-44F5-4269-939A-71777BAC7615}" type="pres">
      <dgm:prSet presAssocID="{B8C99A62-7509-4296-B1D2-92ADB4567169}" presName="childText" presStyleLbl="revTx" presStyleIdx="0" presStyleCnt="3">
        <dgm:presLayoutVars>
          <dgm:bulletEnabled val="1"/>
        </dgm:presLayoutVars>
      </dgm:prSet>
      <dgm:spPr/>
    </dgm:pt>
    <dgm:pt modelId="{BB966A40-06E2-4C85-B252-C1BC43F4C563}" type="pres">
      <dgm:prSet presAssocID="{1B21BFCD-3789-4A8A-8B6A-0CE3F3ED9D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993192-7862-44E0-8041-87D9BC7B6D1A}" type="pres">
      <dgm:prSet presAssocID="{1B21BFCD-3789-4A8A-8B6A-0CE3F3ED9DE7}" presName="childText" presStyleLbl="revTx" presStyleIdx="1" presStyleCnt="3">
        <dgm:presLayoutVars>
          <dgm:bulletEnabled val="1"/>
        </dgm:presLayoutVars>
      </dgm:prSet>
      <dgm:spPr/>
    </dgm:pt>
    <dgm:pt modelId="{11A16C50-2B1B-4D1C-8BD4-CE460CB3BDF3}" type="pres">
      <dgm:prSet presAssocID="{AE97691F-A619-47DE-9D8A-2DC47908D3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9734B6-71C4-4970-8A1E-4200806F8B48}" type="pres">
      <dgm:prSet presAssocID="{AE97691F-A619-47DE-9D8A-2DC47908D39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772180E-70D2-4AE3-AA5D-9B7E93F55EA5}" type="presOf" srcId="{7B334455-1DED-4878-AE5A-AB8FB09CE9D8}" destId="{1D9734B6-71C4-4970-8A1E-4200806F8B48}" srcOrd="0" destOrd="0" presId="urn:microsoft.com/office/officeart/2005/8/layout/vList2"/>
    <dgm:cxn modelId="{6CE8A31D-F5A3-45E0-BB69-A939502B277E}" srcId="{AE97691F-A619-47DE-9D8A-2DC47908D397}" destId="{7B334455-1DED-4878-AE5A-AB8FB09CE9D8}" srcOrd="0" destOrd="0" parTransId="{FF9D9A4D-7DEA-4A94-92BD-23ADBEAFD0EB}" sibTransId="{57012C6F-F5E0-4C0F-980E-8A7456B1E002}"/>
    <dgm:cxn modelId="{3063DE2B-82CA-4A39-8045-8ABA1BCFADAF}" srcId="{AE97691F-A619-47DE-9D8A-2DC47908D397}" destId="{99EDA227-03EF-4391-BF14-04DEEE10BDCB}" srcOrd="1" destOrd="0" parTransId="{25F10247-864B-4B9A-BB23-ACB7145FF3BB}" sibTransId="{DD2F1111-1F3D-4127-AFE6-DE40D51FE083}"/>
    <dgm:cxn modelId="{F97BCE55-C7B8-4AF4-929C-D7A92BCF4E83}" srcId="{F05A2389-831D-496F-839A-EB750DF8801A}" destId="{B8C99A62-7509-4296-B1D2-92ADB4567169}" srcOrd="0" destOrd="0" parTransId="{4BE4A088-5C10-4C57-A27B-404CD0184DD5}" sibTransId="{6B024104-649A-4D52-900E-22EFDD0A76DA}"/>
    <dgm:cxn modelId="{87C79856-82FC-4D34-97A5-9609E0F8749D}" type="presOf" srcId="{F05A2389-831D-496F-839A-EB750DF8801A}" destId="{4362FA0D-737A-46C9-BE1A-4C0ACF97F9C6}" srcOrd="0" destOrd="0" presId="urn:microsoft.com/office/officeart/2005/8/layout/vList2"/>
    <dgm:cxn modelId="{C400A657-2824-49D2-A223-CE7B381785C3}" type="presOf" srcId="{D53218DC-796A-4D97-B4BB-A248D25B9501}" destId="{77993192-7862-44E0-8041-87D9BC7B6D1A}" srcOrd="0" destOrd="0" presId="urn:microsoft.com/office/officeart/2005/8/layout/vList2"/>
    <dgm:cxn modelId="{0CF39D64-3079-4C41-921C-9B7645728C88}" type="presOf" srcId="{E4DBFD47-709D-4BDD-98D4-348E3BF7AEFA}" destId="{5CE8B3FB-44F5-4269-939A-71777BAC7615}" srcOrd="0" destOrd="0" presId="urn:microsoft.com/office/officeart/2005/8/layout/vList2"/>
    <dgm:cxn modelId="{25AB1086-F5C1-4FE5-A9F7-2E5B6281AC73}" type="presOf" srcId="{99EDA227-03EF-4391-BF14-04DEEE10BDCB}" destId="{1D9734B6-71C4-4970-8A1E-4200806F8B48}" srcOrd="0" destOrd="1" presId="urn:microsoft.com/office/officeart/2005/8/layout/vList2"/>
    <dgm:cxn modelId="{67C5B29F-C057-40F0-89DC-DC95F19A0116}" srcId="{F05A2389-831D-496F-839A-EB750DF8801A}" destId="{AE97691F-A619-47DE-9D8A-2DC47908D397}" srcOrd="2" destOrd="0" parTransId="{05F13306-AE45-4F3C-A22E-0A77FEC29066}" sibTransId="{43BE29BF-7838-448B-A505-CDF46D5069F8}"/>
    <dgm:cxn modelId="{E54768AA-3D09-46D9-BEAC-F06FB3809481}" srcId="{1B21BFCD-3789-4A8A-8B6A-0CE3F3ED9DE7}" destId="{D53218DC-796A-4D97-B4BB-A248D25B9501}" srcOrd="0" destOrd="0" parTransId="{983E60FF-4214-4780-AE73-45751FD2216A}" sibTransId="{2BD3A097-0E7E-496F-B8A3-CAE81D9A89A6}"/>
    <dgm:cxn modelId="{457534B9-A523-49EE-9936-6404763048FF}" type="presOf" srcId="{1B21BFCD-3789-4A8A-8B6A-0CE3F3ED9DE7}" destId="{BB966A40-06E2-4C85-B252-C1BC43F4C563}" srcOrd="0" destOrd="0" presId="urn:microsoft.com/office/officeart/2005/8/layout/vList2"/>
    <dgm:cxn modelId="{EDF545B9-47EA-486A-9C6C-4B6A7D7F4845}" srcId="{B8C99A62-7509-4296-B1D2-92ADB4567169}" destId="{E4DBFD47-709D-4BDD-98D4-348E3BF7AEFA}" srcOrd="0" destOrd="0" parTransId="{6BAB37E7-EE23-4868-A732-DE455B1B9730}" sibTransId="{1A81F8D9-6F9F-4553-9AED-CADB55CD3855}"/>
    <dgm:cxn modelId="{3B6BF2CB-9882-438E-98E5-4EFC21A97268}" srcId="{1B21BFCD-3789-4A8A-8B6A-0CE3F3ED9DE7}" destId="{6F3C86B7-234A-48AD-BF0F-CA738517D3A5}" srcOrd="1" destOrd="0" parTransId="{77EC30FD-169F-4CD4-A75B-9CF175AC418C}" sibTransId="{A4AA3853-CBB9-4B2F-8959-ACDCB7839109}"/>
    <dgm:cxn modelId="{75D1A4DC-7271-4A9D-9040-4EB3DD0273BE}" type="presOf" srcId="{6F3C86B7-234A-48AD-BF0F-CA738517D3A5}" destId="{77993192-7862-44E0-8041-87D9BC7B6D1A}" srcOrd="0" destOrd="1" presId="urn:microsoft.com/office/officeart/2005/8/layout/vList2"/>
    <dgm:cxn modelId="{308CCAEE-DAD9-49FD-8FC5-7A3CA850A5C9}" type="presOf" srcId="{B8C99A62-7509-4296-B1D2-92ADB4567169}" destId="{13EE63AB-3526-4A21-9E7B-EDDA2D3D4751}" srcOrd="0" destOrd="0" presId="urn:microsoft.com/office/officeart/2005/8/layout/vList2"/>
    <dgm:cxn modelId="{D10CAAF6-FB8E-4AD4-8A12-340DA9510915}" type="presOf" srcId="{AE97691F-A619-47DE-9D8A-2DC47908D397}" destId="{11A16C50-2B1B-4D1C-8BD4-CE460CB3BDF3}" srcOrd="0" destOrd="0" presId="urn:microsoft.com/office/officeart/2005/8/layout/vList2"/>
    <dgm:cxn modelId="{AB7A8EF8-8F46-408F-A900-8F35680E6486}" srcId="{F05A2389-831D-496F-839A-EB750DF8801A}" destId="{1B21BFCD-3789-4A8A-8B6A-0CE3F3ED9DE7}" srcOrd="1" destOrd="0" parTransId="{54ABFA8E-1B81-46EE-9D36-053A4DC89393}" sibTransId="{D27CEB66-4128-4516-9DA3-EBE7424F8279}"/>
    <dgm:cxn modelId="{E7436FAA-773B-410C-97D9-255FA18AABAD}" type="presParOf" srcId="{4362FA0D-737A-46C9-BE1A-4C0ACF97F9C6}" destId="{13EE63AB-3526-4A21-9E7B-EDDA2D3D4751}" srcOrd="0" destOrd="0" presId="urn:microsoft.com/office/officeart/2005/8/layout/vList2"/>
    <dgm:cxn modelId="{FDC1FA8F-86FE-4C47-81A0-DA3FDF1A5561}" type="presParOf" srcId="{4362FA0D-737A-46C9-BE1A-4C0ACF97F9C6}" destId="{5CE8B3FB-44F5-4269-939A-71777BAC7615}" srcOrd="1" destOrd="0" presId="urn:microsoft.com/office/officeart/2005/8/layout/vList2"/>
    <dgm:cxn modelId="{91BBE03C-7C69-493A-9AA2-3D0628A9BF1C}" type="presParOf" srcId="{4362FA0D-737A-46C9-BE1A-4C0ACF97F9C6}" destId="{BB966A40-06E2-4C85-B252-C1BC43F4C563}" srcOrd="2" destOrd="0" presId="urn:microsoft.com/office/officeart/2005/8/layout/vList2"/>
    <dgm:cxn modelId="{E0E62246-4F4F-4A5A-BAB8-EC123576FE43}" type="presParOf" srcId="{4362FA0D-737A-46C9-BE1A-4C0ACF97F9C6}" destId="{77993192-7862-44E0-8041-87D9BC7B6D1A}" srcOrd="3" destOrd="0" presId="urn:microsoft.com/office/officeart/2005/8/layout/vList2"/>
    <dgm:cxn modelId="{C0799F0A-948A-4E2E-AB38-99DC786721C3}" type="presParOf" srcId="{4362FA0D-737A-46C9-BE1A-4C0ACF97F9C6}" destId="{11A16C50-2B1B-4D1C-8BD4-CE460CB3BDF3}" srcOrd="4" destOrd="0" presId="urn:microsoft.com/office/officeart/2005/8/layout/vList2"/>
    <dgm:cxn modelId="{56BDDBA9-829E-47F2-8E89-76313A885AFF}" type="presParOf" srcId="{4362FA0D-737A-46C9-BE1A-4C0ACF97F9C6}" destId="{1D9734B6-71C4-4970-8A1E-4200806F8B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BC6E73-D3E5-4BFE-AF13-A174778D7E1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2CA178-3F30-4F28-9838-107B09AE0BCF}">
      <dgm:prSet/>
      <dgm:spPr/>
      <dgm:t>
        <a:bodyPr/>
        <a:lstStyle/>
        <a:p>
          <a:r>
            <a:rPr lang="en-US" b="1">
              <a:latin typeface="Söhne"/>
            </a:rPr>
            <a:t>Advising Attendance Comparison</a:t>
          </a:r>
          <a:endParaRPr lang="en-US">
            <a:latin typeface="Söhne"/>
          </a:endParaRPr>
        </a:p>
      </dgm:t>
    </dgm:pt>
    <dgm:pt modelId="{883FA498-0E0E-4D37-A3DB-09ADFF1DD8E5}" type="parTrans" cxnId="{59EA9C57-FFBA-48C8-BC6F-FD9419A324F5}">
      <dgm:prSet/>
      <dgm:spPr/>
      <dgm:t>
        <a:bodyPr/>
        <a:lstStyle/>
        <a:p>
          <a:endParaRPr lang="en-US"/>
        </a:p>
      </dgm:t>
    </dgm:pt>
    <dgm:pt modelId="{2F7EAD7D-A092-408C-9AE4-CE5FD9285603}" type="sibTrans" cxnId="{59EA9C57-FFBA-48C8-BC6F-FD9419A324F5}">
      <dgm:prSet/>
      <dgm:spPr/>
      <dgm:t>
        <a:bodyPr/>
        <a:lstStyle/>
        <a:p>
          <a:endParaRPr lang="en-US"/>
        </a:p>
      </dgm:t>
    </dgm:pt>
    <dgm:pt modelId="{E8F61C8E-088B-45EE-99E9-46BE135E876D}">
      <dgm:prSet/>
      <dgm:spPr/>
      <dgm:t>
        <a:bodyPr/>
        <a:lstStyle/>
        <a:p>
          <a:r>
            <a:rPr lang="en-US">
              <a:latin typeface="Söhne"/>
            </a:rPr>
            <a:t>71% of pilot students attended advising, slightly less than the 76% in the previous year’s comparison group</a:t>
          </a:r>
        </a:p>
      </dgm:t>
    </dgm:pt>
    <dgm:pt modelId="{B67A1702-F273-4D28-A6BF-0EEF14CBE1C6}" type="parTrans" cxnId="{B19EB7AF-CC96-448C-8E05-4D54727BD881}">
      <dgm:prSet/>
      <dgm:spPr/>
      <dgm:t>
        <a:bodyPr/>
        <a:lstStyle/>
        <a:p>
          <a:endParaRPr lang="en-US"/>
        </a:p>
      </dgm:t>
    </dgm:pt>
    <dgm:pt modelId="{C61AFADF-46CE-4482-A07C-65961B6C1228}" type="sibTrans" cxnId="{B19EB7AF-CC96-448C-8E05-4D54727BD881}">
      <dgm:prSet/>
      <dgm:spPr/>
      <dgm:t>
        <a:bodyPr/>
        <a:lstStyle/>
        <a:p>
          <a:endParaRPr lang="en-US"/>
        </a:p>
      </dgm:t>
    </dgm:pt>
    <dgm:pt modelId="{6D014E18-A9CE-44B5-B065-DCBDB519DBCE}">
      <dgm:prSet/>
      <dgm:spPr/>
      <dgm:t>
        <a:bodyPr/>
        <a:lstStyle/>
        <a:p>
          <a:r>
            <a:rPr lang="en-US" b="1">
              <a:latin typeface="Söhne"/>
            </a:rPr>
            <a:t>Detailed Breakdown</a:t>
          </a:r>
          <a:endParaRPr lang="en-US">
            <a:latin typeface="Söhne"/>
          </a:endParaRPr>
        </a:p>
      </dgm:t>
    </dgm:pt>
    <dgm:pt modelId="{682E1B48-8196-49FA-BE24-D881D9F3B0B8}" type="parTrans" cxnId="{5CDFF5B0-4480-4B91-B17B-30CC80A14CB2}">
      <dgm:prSet/>
      <dgm:spPr/>
      <dgm:t>
        <a:bodyPr/>
        <a:lstStyle/>
        <a:p>
          <a:endParaRPr lang="en-US"/>
        </a:p>
      </dgm:t>
    </dgm:pt>
    <dgm:pt modelId="{9445C24E-4A77-41B5-9ABD-2333AEC0236F}" type="sibTrans" cxnId="{5CDFF5B0-4480-4B91-B17B-30CC80A14CB2}">
      <dgm:prSet/>
      <dgm:spPr/>
      <dgm:t>
        <a:bodyPr/>
        <a:lstStyle/>
        <a:p>
          <a:endParaRPr lang="en-US"/>
        </a:p>
      </dgm:t>
    </dgm:pt>
    <dgm:pt modelId="{F197145D-981D-4788-8205-BC0CF75BEF81}">
      <dgm:prSet/>
      <dgm:spPr/>
      <dgm:t>
        <a:bodyPr/>
        <a:lstStyle/>
        <a:p>
          <a:r>
            <a:rPr lang="en-US">
              <a:latin typeface="Söhne"/>
            </a:rPr>
            <a:t>298 students from the pilot attended advising, showing active participation in the support process</a:t>
          </a:r>
        </a:p>
      </dgm:t>
    </dgm:pt>
    <dgm:pt modelId="{3F1D2FA4-1527-4ACF-B9EC-BB6B0595E2DD}" type="parTrans" cxnId="{A98541E5-118E-4864-9230-204E666A2473}">
      <dgm:prSet/>
      <dgm:spPr/>
      <dgm:t>
        <a:bodyPr/>
        <a:lstStyle/>
        <a:p>
          <a:endParaRPr lang="en-US"/>
        </a:p>
      </dgm:t>
    </dgm:pt>
    <dgm:pt modelId="{E8622AAB-2677-45F4-9D77-9DC3B01DD74A}" type="sibTrans" cxnId="{A98541E5-118E-4864-9230-204E666A2473}">
      <dgm:prSet/>
      <dgm:spPr/>
      <dgm:t>
        <a:bodyPr/>
        <a:lstStyle/>
        <a:p>
          <a:endParaRPr lang="en-US"/>
        </a:p>
      </dgm:t>
    </dgm:pt>
    <dgm:pt modelId="{81C1B454-BD9A-404C-B0A5-F9591517F665}" type="pres">
      <dgm:prSet presAssocID="{9CBC6E73-D3E5-4BFE-AF13-A174778D7E1C}" presName="linear" presStyleCnt="0">
        <dgm:presLayoutVars>
          <dgm:animLvl val="lvl"/>
          <dgm:resizeHandles val="exact"/>
        </dgm:presLayoutVars>
      </dgm:prSet>
      <dgm:spPr/>
    </dgm:pt>
    <dgm:pt modelId="{A35DB3C7-595E-4C0A-AB32-B0095ED2F057}" type="pres">
      <dgm:prSet presAssocID="{342CA178-3F30-4F28-9838-107B09AE0B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BD29A6-B7D6-4797-90DB-0FB3702AABA0}" type="pres">
      <dgm:prSet presAssocID="{342CA178-3F30-4F28-9838-107B09AE0BCF}" presName="childText" presStyleLbl="revTx" presStyleIdx="0" presStyleCnt="2">
        <dgm:presLayoutVars>
          <dgm:bulletEnabled val="1"/>
        </dgm:presLayoutVars>
      </dgm:prSet>
      <dgm:spPr/>
    </dgm:pt>
    <dgm:pt modelId="{857031D5-E613-4211-B2EB-7B9DD1C71C4A}" type="pres">
      <dgm:prSet presAssocID="{6D014E18-A9CE-44B5-B065-DCBDB519DB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24C35E-CB80-464D-9B36-44FCD3FE8F86}" type="pres">
      <dgm:prSet presAssocID="{6D014E18-A9CE-44B5-B065-DCBDB519DBC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CDC305-95E9-441F-B201-97E8B6CE01B9}" type="presOf" srcId="{9CBC6E73-D3E5-4BFE-AF13-A174778D7E1C}" destId="{81C1B454-BD9A-404C-B0A5-F9591517F665}" srcOrd="0" destOrd="0" presId="urn:microsoft.com/office/officeart/2005/8/layout/vList2"/>
    <dgm:cxn modelId="{99F2D03A-4A54-4017-8378-BCF886332BCF}" type="presOf" srcId="{6D014E18-A9CE-44B5-B065-DCBDB519DBCE}" destId="{857031D5-E613-4211-B2EB-7B9DD1C71C4A}" srcOrd="0" destOrd="0" presId="urn:microsoft.com/office/officeart/2005/8/layout/vList2"/>
    <dgm:cxn modelId="{59EA9C57-FFBA-48C8-BC6F-FD9419A324F5}" srcId="{9CBC6E73-D3E5-4BFE-AF13-A174778D7E1C}" destId="{342CA178-3F30-4F28-9838-107B09AE0BCF}" srcOrd="0" destOrd="0" parTransId="{883FA498-0E0E-4D37-A3DB-09ADFF1DD8E5}" sibTransId="{2F7EAD7D-A092-408C-9AE4-CE5FD9285603}"/>
    <dgm:cxn modelId="{A754C286-662D-4B82-A573-8AE9E3DFFEEA}" type="presOf" srcId="{F197145D-981D-4788-8205-BC0CF75BEF81}" destId="{8D24C35E-CB80-464D-9B36-44FCD3FE8F86}" srcOrd="0" destOrd="0" presId="urn:microsoft.com/office/officeart/2005/8/layout/vList2"/>
    <dgm:cxn modelId="{B19EB7AF-CC96-448C-8E05-4D54727BD881}" srcId="{342CA178-3F30-4F28-9838-107B09AE0BCF}" destId="{E8F61C8E-088B-45EE-99E9-46BE135E876D}" srcOrd="0" destOrd="0" parTransId="{B67A1702-F273-4D28-A6BF-0EEF14CBE1C6}" sibTransId="{C61AFADF-46CE-4482-A07C-65961B6C1228}"/>
    <dgm:cxn modelId="{5CDFF5B0-4480-4B91-B17B-30CC80A14CB2}" srcId="{9CBC6E73-D3E5-4BFE-AF13-A174778D7E1C}" destId="{6D014E18-A9CE-44B5-B065-DCBDB519DBCE}" srcOrd="1" destOrd="0" parTransId="{682E1B48-8196-49FA-BE24-D881D9F3B0B8}" sibTransId="{9445C24E-4A77-41B5-9ABD-2333AEC0236F}"/>
    <dgm:cxn modelId="{FB014BB3-4AC6-40F4-B6E9-0F54A3EB6DC5}" type="presOf" srcId="{E8F61C8E-088B-45EE-99E9-46BE135E876D}" destId="{4ABD29A6-B7D6-4797-90DB-0FB3702AABA0}" srcOrd="0" destOrd="0" presId="urn:microsoft.com/office/officeart/2005/8/layout/vList2"/>
    <dgm:cxn modelId="{D021D2C8-4169-45E4-B09C-34DFAF33E60D}" type="presOf" srcId="{342CA178-3F30-4F28-9838-107B09AE0BCF}" destId="{A35DB3C7-595E-4C0A-AB32-B0095ED2F057}" srcOrd="0" destOrd="0" presId="urn:microsoft.com/office/officeart/2005/8/layout/vList2"/>
    <dgm:cxn modelId="{A98541E5-118E-4864-9230-204E666A2473}" srcId="{6D014E18-A9CE-44B5-B065-DCBDB519DBCE}" destId="{F197145D-981D-4788-8205-BC0CF75BEF81}" srcOrd="0" destOrd="0" parTransId="{3F1D2FA4-1527-4ACF-B9EC-BB6B0595E2DD}" sibTransId="{E8622AAB-2677-45F4-9D77-9DC3B01DD74A}"/>
    <dgm:cxn modelId="{91AB1BE8-BC1E-496D-BFB1-ECF9D3C5632B}" type="presParOf" srcId="{81C1B454-BD9A-404C-B0A5-F9591517F665}" destId="{A35DB3C7-595E-4C0A-AB32-B0095ED2F057}" srcOrd="0" destOrd="0" presId="urn:microsoft.com/office/officeart/2005/8/layout/vList2"/>
    <dgm:cxn modelId="{8735896A-B2D4-4FD1-A016-368FCD9628BE}" type="presParOf" srcId="{81C1B454-BD9A-404C-B0A5-F9591517F665}" destId="{4ABD29A6-B7D6-4797-90DB-0FB3702AABA0}" srcOrd="1" destOrd="0" presId="urn:microsoft.com/office/officeart/2005/8/layout/vList2"/>
    <dgm:cxn modelId="{9C26AB7E-D416-4C78-8AB4-7B6130D52526}" type="presParOf" srcId="{81C1B454-BD9A-404C-B0A5-F9591517F665}" destId="{857031D5-E613-4211-B2EB-7B9DD1C71C4A}" srcOrd="2" destOrd="0" presId="urn:microsoft.com/office/officeart/2005/8/layout/vList2"/>
    <dgm:cxn modelId="{EAF3947B-A0D8-497E-B627-E51D3BDC2C62}" type="presParOf" srcId="{81C1B454-BD9A-404C-B0A5-F9591517F665}" destId="{8D24C35E-CB80-464D-9B36-44FCD3FE8F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030005-1B7D-491B-9948-47B8DD6022B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D02494-57FF-4875-820E-1199BE03182C}">
      <dgm:prSet/>
      <dgm:spPr/>
      <dgm:t>
        <a:bodyPr/>
        <a:lstStyle/>
        <a:p>
          <a:r>
            <a:rPr lang="en-US" b="1">
              <a:latin typeface="Söhne"/>
            </a:rPr>
            <a:t>Tutoring Utilization</a:t>
          </a:r>
          <a:endParaRPr lang="en-US">
            <a:latin typeface="Söhne"/>
          </a:endParaRPr>
        </a:p>
      </dgm:t>
    </dgm:pt>
    <dgm:pt modelId="{2626C319-B2A9-4F2B-A2C5-96E8D3D70C89}" type="parTrans" cxnId="{CEFC69DE-60DF-444D-84DE-D2302CFEF053}">
      <dgm:prSet/>
      <dgm:spPr/>
      <dgm:t>
        <a:bodyPr/>
        <a:lstStyle/>
        <a:p>
          <a:endParaRPr lang="en-US"/>
        </a:p>
      </dgm:t>
    </dgm:pt>
    <dgm:pt modelId="{FEDCCE82-672C-4C63-83B0-7F567AA08A20}" type="sibTrans" cxnId="{CEFC69DE-60DF-444D-84DE-D2302CFEF053}">
      <dgm:prSet/>
      <dgm:spPr/>
      <dgm:t>
        <a:bodyPr/>
        <a:lstStyle/>
        <a:p>
          <a:endParaRPr lang="en-US"/>
        </a:p>
      </dgm:t>
    </dgm:pt>
    <dgm:pt modelId="{4F1EF812-6FDD-46C4-96EB-050017631DD3}">
      <dgm:prSet/>
      <dgm:spPr/>
      <dgm:t>
        <a:bodyPr/>
        <a:lstStyle/>
        <a:p>
          <a:r>
            <a:rPr lang="en-US">
              <a:latin typeface="Söhne"/>
            </a:rPr>
            <a:t>7.62% of pilot students utilized tutoring services, slightly higher than 5.93% in the comparison group</a:t>
          </a:r>
        </a:p>
      </dgm:t>
    </dgm:pt>
    <dgm:pt modelId="{9F3C6A5D-D0B9-447B-8138-BDFD7DED8232}" type="parTrans" cxnId="{D4AD7664-967A-410A-A574-E7E28AFD77FB}">
      <dgm:prSet/>
      <dgm:spPr/>
      <dgm:t>
        <a:bodyPr/>
        <a:lstStyle/>
        <a:p>
          <a:endParaRPr lang="en-US"/>
        </a:p>
      </dgm:t>
    </dgm:pt>
    <dgm:pt modelId="{36260F68-B3BE-4AFA-A917-182635A6E4B7}" type="sibTrans" cxnId="{D4AD7664-967A-410A-A574-E7E28AFD77FB}">
      <dgm:prSet/>
      <dgm:spPr/>
      <dgm:t>
        <a:bodyPr/>
        <a:lstStyle/>
        <a:p>
          <a:endParaRPr lang="en-US"/>
        </a:p>
      </dgm:t>
    </dgm:pt>
    <dgm:pt modelId="{71DF2B74-3300-496B-BAF7-970CFE04129F}">
      <dgm:prSet/>
      <dgm:spPr/>
      <dgm:t>
        <a:bodyPr/>
        <a:lstStyle/>
        <a:p>
          <a:r>
            <a:rPr lang="en-US">
              <a:latin typeface="Söhne"/>
            </a:rPr>
            <a:t>Majority visited once, with an average of 3 visits, indicating targeted rather than continuous support</a:t>
          </a:r>
        </a:p>
      </dgm:t>
    </dgm:pt>
    <dgm:pt modelId="{07F0164C-8EC8-4914-9478-7B721ABC1173}" type="parTrans" cxnId="{80CEB044-0DB2-43AE-AB3A-26A02088112B}">
      <dgm:prSet/>
      <dgm:spPr/>
      <dgm:t>
        <a:bodyPr/>
        <a:lstStyle/>
        <a:p>
          <a:endParaRPr lang="en-US"/>
        </a:p>
      </dgm:t>
    </dgm:pt>
    <dgm:pt modelId="{62231575-8791-46C2-A528-4A65DF311F78}" type="sibTrans" cxnId="{80CEB044-0DB2-43AE-AB3A-26A02088112B}">
      <dgm:prSet/>
      <dgm:spPr/>
      <dgm:t>
        <a:bodyPr/>
        <a:lstStyle/>
        <a:p>
          <a:endParaRPr lang="en-US"/>
        </a:p>
      </dgm:t>
    </dgm:pt>
    <dgm:pt modelId="{004D7505-9103-4ECE-8389-CE133F57895B}">
      <dgm:prSet/>
      <dgm:spPr/>
      <dgm:t>
        <a:bodyPr/>
        <a:lstStyle/>
        <a:p>
          <a:r>
            <a:rPr lang="en-US" b="1">
              <a:latin typeface="Söhne"/>
            </a:rPr>
            <a:t>Subjects Tutored</a:t>
          </a:r>
          <a:endParaRPr lang="en-US">
            <a:latin typeface="Söhne"/>
          </a:endParaRPr>
        </a:p>
      </dgm:t>
    </dgm:pt>
    <dgm:pt modelId="{31C656FB-1F83-4DA0-8F59-15F09ABFE245}" type="parTrans" cxnId="{3EE17E2A-2BDD-4E41-8189-D4D9E9B83DBB}">
      <dgm:prSet/>
      <dgm:spPr/>
      <dgm:t>
        <a:bodyPr/>
        <a:lstStyle/>
        <a:p>
          <a:endParaRPr lang="en-US"/>
        </a:p>
      </dgm:t>
    </dgm:pt>
    <dgm:pt modelId="{9FBE7241-2550-445B-8F54-2CB28962596F}" type="sibTrans" cxnId="{3EE17E2A-2BDD-4E41-8189-D4D9E9B83DBB}">
      <dgm:prSet/>
      <dgm:spPr/>
      <dgm:t>
        <a:bodyPr/>
        <a:lstStyle/>
        <a:p>
          <a:endParaRPr lang="en-US"/>
        </a:p>
      </dgm:t>
    </dgm:pt>
    <dgm:pt modelId="{EBB5142A-6D3C-478E-8A08-8D325F4E98AE}">
      <dgm:prSet/>
      <dgm:spPr/>
      <dgm:t>
        <a:bodyPr/>
        <a:lstStyle/>
        <a:p>
          <a:r>
            <a:rPr lang="en-US">
              <a:latin typeface="Söhne"/>
            </a:rPr>
            <a:t>Most tutoring sessions were for EDUC 1300 and ENGL 1301, aligning with core academic needs.</a:t>
          </a:r>
        </a:p>
      </dgm:t>
    </dgm:pt>
    <dgm:pt modelId="{5974F9AD-60A8-4ACA-8080-D2D8105A85BE}" type="parTrans" cxnId="{B24266F0-91E2-4DFD-A819-F5E98D4D5302}">
      <dgm:prSet/>
      <dgm:spPr/>
      <dgm:t>
        <a:bodyPr/>
        <a:lstStyle/>
        <a:p>
          <a:endParaRPr lang="en-US"/>
        </a:p>
      </dgm:t>
    </dgm:pt>
    <dgm:pt modelId="{9EDFFB75-F6A1-4656-AA84-1E754446B10F}" type="sibTrans" cxnId="{B24266F0-91E2-4DFD-A819-F5E98D4D5302}">
      <dgm:prSet/>
      <dgm:spPr/>
      <dgm:t>
        <a:bodyPr/>
        <a:lstStyle/>
        <a:p>
          <a:endParaRPr lang="en-US"/>
        </a:p>
      </dgm:t>
    </dgm:pt>
    <dgm:pt modelId="{6D59C364-59DB-4D97-A92B-02C20BBE4307}">
      <dgm:prSet/>
      <dgm:spPr/>
      <dgm:t>
        <a:bodyPr/>
        <a:lstStyle/>
        <a:p>
          <a:r>
            <a:rPr lang="en-US" b="1">
              <a:latin typeface="Söhne"/>
            </a:rPr>
            <a:t>Impact of Questionnaire Completion</a:t>
          </a:r>
          <a:endParaRPr lang="en-US">
            <a:latin typeface="Söhne"/>
          </a:endParaRPr>
        </a:p>
      </dgm:t>
    </dgm:pt>
    <dgm:pt modelId="{9B7725C2-11B4-4E98-B45F-53545FEC246E}" type="parTrans" cxnId="{6B1AEFAF-32C1-4A09-9A86-A14CD18C8E51}">
      <dgm:prSet/>
      <dgm:spPr/>
      <dgm:t>
        <a:bodyPr/>
        <a:lstStyle/>
        <a:p>
          <a:endParaRPr lang="en-US"/>
        </a:p>
      </dgm:t>
    </dgm:pt>
    <dgm:pt modelId="{FFAEF881-B580-4E69-A7BF-84C420E62B60}" type="sibTrans" cxnId="{6B1AEFAF-32C1-4A09-9A86-A14CD18C8E51}">
      <dgm:prSet/>
      <dgm:spPr/>
      <dgm:t>
        <a:bodyPr/>
        <a:lstStyle/>
        <a:p>
          <a:endParaRPr lang="en-US"/>
        </a:p>
      </dgm:t>
    </dgm:pt>
    <dgm:pt modelId="{F90199B0-4C43-460C-82D5-1082277DE47F}">
      <dgm:prSet/>
      <dgm:spPr/>
      <dgm:t>
        <a:bodyPr/>
        <a:lstStyle/>
        <a:p>
          <a:r>
            <a:rPr lang="en-US">
              <a:latin typeface="Söhne"/>
            </a:rPr>
            <a:t>Students who completed the questionnaire were more likely to attend tutoring, suggesting higher engagement among respondents.</a:t>
          </a:r>
        </a:p>
      </dgm:t>
    </dgm:pt>
    <dgm:pt modelId="{66F7A096-5445-46C3-9A4D-753901C34408}" type="parTrans" cxnId="{ADD3F4E4-034A-4F8C-81A1-505BA7DCD443}">
      <dgm:prSet/>
      <dgm:spPr/>
      <dgm:t>
        <a:bodyPr/>
        <a:lstStyle/>
        <a:p>
          <a:endParaRPr lang="en-US"/>
        </a:p>
      </dgm:t>
    </dgm:pt>
    <dgm:pt modelId="{573A7EFB-8849-4962-B467-E960976B2961}" type="sibTrans" cxnId="{ADD3F4E4-034A-4F8C-81A1-505BA7DCD443}">
      <dgm:prSet/>
      <dgm:spPr/>
      <dgm:t>
        <a:bodyPr/>
        <a:lstStyle/>
        <a:p>
          <a:endParaRPr lang="en-US"/>
        </a:p>
      </dgm:t>
    </dgm:pt>
    <dgm:pt modelId="{095B747A-6231-4BB3-94E6-E57F166A5572}">
      <dgm:prSet phldr="0"/>
      <dgm:spPr/>
      <dgm:t>
        <a:bodyPr/>
        <a:lstStyle/>
        <a:p>
          <a:pPr rtl="0"/>
          <a:r>
            <a:rPr lang="en-US">
              <a:latin typeface="Söhne"/>
            </a:rPr>
            <a:t>Over 2500 non-pilot students completed the questionnaire.</a:t>
          </a:r>
        </a:p>
      </dgm:t>
    </dgm:pt>
    <dgm:pt modelId="{45A11179-1F02-49AF-84CF-4EB77DA246D6}" type="parTrans" cxnId="{524E98B2-345E-4ED2-BF09-82DD173AA778}">
      <dgm:prSet/>
      <dgm:spPr/>
    </dgm:pt>
    <dgm:pt modelId="{3FBDF773-6D8A-49B6-8598-A9556D153050}" type="sibTrans" cxnId="{524E98B2-345E-4ED2-BF09-82DD173AA778}">
      <dgm:prSet/>
      <dgm:spPr/>
      <dgm:t>
        <a:bodyPr/>
        <a:lstStyle/>
        <a:p>
          <a:endParaRPr lang="en-US"/>
        </a:p>
      </dgm:t>
    </dgm:pt>
    <dgm:pt modelId="{1160C027-24B9-4D46-B5F7-849CA20B8537}" type="pres">
      <dgm:prSet presAssocID="{42030005-1B7D-491B-9948-47B8DD6022B7}" presName="linear" presStyleCnt="0">
        <dgm:presLayoutVars>
          <dgm:animLvl val="lvl"/>
          <dgm:resizeHandles val="exact"/>
        </dgm:presLayoutVars>
      </dgm:prSet>
      <dgm:spPr/>
    </dgm:pt>
    <dgm:pt modelId="{BDF84448-3625-40F9-A6CB-24797B2C6AE3}" type="pres">
      <dgm:prSet presAssocID="{74D02494-57FF-4875-820E-1199BE0318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8FA9B0-562D-43FF-A2A5-630FC7CF6DBE}" type="pres">
      <dgm:prSet presAssocID="{74D02494-57FF-4875-820E-1199BE03182C}" presName="childText" presStyleLbl="revTx" presStyleIdx="0" presStyleCnt="3">
        <dgm:presLayoutVars>
          <dgm:bulletEnabled val="1"/>
        </dgm:presLayoutVars>
      </dgm:prSet>
      <dgm:spPr/>
    </dgm:pt>
    <dgm:pt modelId="{DFCAD95A-42E9-4252-8987-C537CA7CAAD6}" type="pres">
      <dgm:prSet presAssocID="{004D7505-9103-4ECE-8389-CE133F5789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03C458-4A5C-41ED-8DA4-16DC733161B6}" type="pres">
      <dgm:prSet presAssocID="{004D7505-9103-4ECE-8389-CE133F57895B}" presName="childText" presStyleLbl="revTx" presStyleIdx="1" presStyleCnt="3">
        <dgm:presLayoutVars>
          <dgm:bulletEnabled val="1"/>
        </dgm:presLayoutVars>
      </dgm:prSet>
      <dgm:spPr/>
    </dgm:pt>
    <dgm:pt modelId="{BE73B9FD-F9BC-4286-9CCD-43C52D366536}" type="pres">
      <dgm:prSet presAssocID="{6D59C364-59DB-4D97-A92B-02C20BBE43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1D840F-68E9-4ED7-892C-1B689972E2F4}" type="pres">
      <dgm:prSet presAssocID="{6D59C364-59DB-4D97-A92B-02C20BBE430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82B5C13-FBE1-4D93-9DB6-6476D06BEFEC}" type="presOf" srcId="{71DF2B74-3300-496B-BAF7-970CFE04129F}" destId="{D28FA9B0-562D-43FF-A2A5-630FC7CF6DBE}" srcOrd="0" destOrd="1" presId="urn:microsoft.com/office/officeart/2005/8/layout/vList2"/>
    <dgm:cxn modelId="{1D7BA014-FBAE-463F-8D06-8C90DB09B7CC}" type="presOf" srcId="{004D7505-9103-4ECE-8389-CE133F57895B}" destId="{DFCAD95A-42E9-4252-8987-C537CA7CAAD6}" srcOrd="0" destOrd="0" presId="urn:microsoft.com/office/officeart/2005/8/layout/vList2"/>
    <dgm:cxn modelId="{3A51CA1F-118C-4EE1-8DE6-E6515D0F6013}" type="presOf" srcId="{74D02494-57FF-4875-820E-1199BE03182C}" destId="{BDF84448-3625-40F9-A6CB-24797B2C6AE3}" srcOrd="0" destOrd="0" presId="urn:microsoft.com/office/officeart/2005/8/layout/vList2"/>
    <dgm:cxn modelId="{3EE17E2A-2BDD-4E41-8189-D4D9E9B83DBB}" srcId="{42030005-1B7D-491B-9948-47B8DD6022B7}" destId="{004D7505-9103-4ECE-8389-CE133F57895B}" srcOrd="1" destOrd="0" parTransId="{31C656FB-1F83-4DA0-8F59-15F09ABFE245}" sibTransId="{9FBE7241-2550-445B-8F54-2CB28962596F}"/>
    <dgm:cxn modelId="{1AA19942-A0F2-49E3-AE8C-5FAC4555DAB5}" type="presOf" srcId="{EBB5142A-6D3C-478E-8A08-8D325F4E98AE}" destId="{B803C458-4A5C-41ED-8DA4-16DC733161B6}" srcOrd="0" destOrd="0" presId="urn:microsoft.com/office/officeart/2005/8/layout/vList2"/>
    <dgm:cxn modelId="{80CEB044-0DB2-43AE-AB3A-26A02088112B}" srcId="{74D02494-57FF-4875-820E-1199BE03182C}" destId="{71DF2B74-3300-496B-BAF7-970CFE04129F}" srcOrd="1" destOrd="0" parTransId="{07F0164C-8EC8-4914-9478-7B721ABC1173}" sibTransId="{62231575-8791-46C2-A528-4A65DF311F78}"/>
    <dgm:cxn modelId="{A517A357-B720-4D93-9A59-406FA653FA62}" type="presOf" srcId="{095B747A-6231-4BB3-94E6-E57F166A5572}" destId="{011D840F-68E9-4ED7-892C-1B689972E2F4}" srcOrd="0" destOrd="1" presId="urn:microsoft.com/office/officeart/2005/8/layout/vList2"/>
    <dgm:cxn modelId="{D4AD7664-967A-410A-A574-E7E28AFD77FB}" srcId="{74D02494-57FF-4875-820E-1199BE03182C}" destId="{4F1EF812-6FDD-46C4-96EB-050017631DD3}" srcOrd="0" destOrd="0" parTransId="{9F3C6A5D-D0B9-447B-8138-BDFD7DED8232}" sibTransId="{36260F68-B3BE-4AFA-A917-182635A6E4B7}"/>
    <dgm:cxn modelId="{F177B76B-87F4-46EB-B42B-16B3CF3847E9}" type="presOf" srcId="{4F1EF812-6FDD-46C4-96EB-050017631DD3}" destId="{D28FA9B0-562D-43FF-A2A5-630FC7CF6DBE}" srcOrd="0" destOrd="0" presId="urn:microsoft.com/office/officeart/2005/8/layout/vList2"/>
    <dgm:cxn modelId="{3F105D7C-243E-43DB-8935-3E994CCC7650}" type="presOf" srcId="{42030005-1B7D-491B-9948-47B8DD6022B7}" destId="{1160C027-24B9-4D46-B5F7-849CA20B8537}" srcOrd="0" destOrd="0" presId="urn:microsoft.com/office/officeart/2005/8/layout/vList2"/>
    <dgm:cxn modelId="{6B1AEFAF-32C1-4A09-9A86-A14CD18C8E51}" srcId="{42030005-1B7D-491B-9948-47B8DD6022B7}" destId="{6D59C364-59DB-4D97-A92B-02C20BBE4307}" srcOrd="2" destOrd="0" parTransId="{9B7725C2-11B4-4E98-B45F-53545FEC246E}" sibTransId="{FFAEF881-B580-4E69-A7BF-84C420E62B60}"/>
    <dgm:cxn modelId="{524E98B2-345E-4ED2-BF09-82DD173AA778}" srcId="{6D59C364-59DB-4D97-A92B-02C20BBE4307}" destId="{095B747A-6231-4BB3-94E6-E57F166A5572}" srcOrd="1" destOrd="0" parTransId="{45A11179-1F02-49AF-84CF-4EB77DA246D6}" sibTransId="{3FBDF773-6D8A-49B6-8598-A9556D153050}"/>
    <dgm:cxn modelId="{447E0FBC-55D2-4CBF-B789-24BD6A562DFB}" type="presOf" srcId="{6D59C364-59DB-4D97-A92B-02C20BBE4307}" destId="{BE73B9FD-F9BC-4286-9CCD-43C52D366536}" srcOrd="0" destOrd="0" presId="urn:microsoft.com/office/officeart/2005/8/layout/vList2"/>
    <dgm:cxn modelId="{5F33B8CB-9919-4601-8701-D4DC8075F2C9}" type="presOf" srcId="{F90199B0-4C43-460C-82D5-1082277DE47F}" destId="{011D840F-68E9-4ED7-892C-1B689972E2F4}" srcOrd="0" destOrd="0" presId="urn:microsoft.com/office/officeart/2005/8/layout/vList2"/>
    <dgm:cxn modelId="{CEFC69DE-60DF-444D-84DE-D2302CFEF053}" srcId="{42030005-1B7D-491B-9948-47B8DD6022B7}" destId="{74D02494-57FF-4875-820E-1199BE03182C}" srcOrd="0" destOrd="0" parTransId="{2626C319-B2A9-4F2B-A2C5-96E8D3D70C89}" sibTransId="{FEDCCE82-672C-4C63-83B0-7F567AA08A20}"/>
    <dgm:cxn modelId="{ADD3F4E4-034A-4F8C-81A1-505BA7DCD443}" srcId="{6D59C364-59DB-4D97-A92B-02C20BBE4307}" destId="{F90199B0-4C43-460C-82D5-1082277DE47F}" srcOrd="0" destOrd="0" parTransId="{66F7A096-5445-46C3-9A4D-753901C34408}" sibTransId="{573A7EFB-8849-4962-B467-E960976B2961}"/>
    <dgm:cxn modelId="{B24266F0-91E2-4DFD-A819-F5E98D4D5302}" srcId="{004D7505-9103-4ECE-8389-CE133F57895B}" destId="{EBB5142A-6D3C-478E-8A08-8D325F4E98AE}" srcOrd="0" destOrd="0" parTransId="{5974F9AD-60A8-4ACA-8080-D2D8105A85BE}" sibTransId="{9EDFFB75-F6A1-4656-AA84-1E754446B10F}"/>
    <dgm:cxn modelId="{D0B4AA68-F700-4335-ADE0-E71B2873F356}" type="presParOf" srcId="{1160C027-24B9-4D46-B5F7-849CA20B8537}" destId="{BDF84448-3625-40F9-A6CB-24797B2C6AE3}" srcOrd="0" destOrd="0" presId="urn:microsoft.com/office/officeart/2005/8/layout/vList2"/>
    <dgm:cxn modelId="{88ACC98D-3DB4-4BF4-B101-A9FE2D809774}" type="presParOf" srcId="{1160C027-24B9-4D46-B5F7-849CA20B8537}" destId="{D28FA9B0-562D-43FF-A2A5-630FC7CF6DBE}" srcOrd="1" destOrd="0" presId="urn:microsoft.com/office/officeart/2005/8/layout/vList2"/>
    <dgm:cxn modelId="{F6EE51E3-C164-47EB-8142-2D79FA58C0AC}" type="presParOf" srcId="{1160C027-24B9-4D46-B5F7-849CA20B8537}" destId="{DFCAD95A-42E9-4252-8987-C537CA7CAAD6}" srcOrd="2" destOrd="0" presId="urn:microsoft.com/office/officeart/2005/8/layout/vList2"/>
    <dgm:cxn modelId="{151D744A-30F2-4E93-B9FE-FF19FAB15FC5}" type="presParOf" srcId="{1160C027-24B9-4D46-B5F7-849CA20B8537}" destId="{B803C458-4A5C-41ED-8DA4-16DC733161B6}" srcOrd="3" destOrd="0" presId="urn:microsoft.com/office/officeart/2005/8/layout/vList2"/>
    <dgm:cxn modelId="{398BE715-B03E-4848-AE31-A2D21E7AFD8C}" type="presParOf" srcId="{1160C027-24B9-4D46-B5F7-849CA20B8537}" destId="{BE73B9FD-F9BC-4286-9CCD-43C52D366536}" srcOrd="4" destOrd="0" presId="urn:microsoft.com/office/officeart/2005/8/layout/vList2"/>
    <dgm:cxn modelId="{C70BD458-5DDA-4BD3-90A3-C44FAB69EC9B}" type="presParOf" srcId="{1160C027-24B9-4D46-B5F7-849CA20B8537}" destId="{011D840F-68E9-4ED7-892C-1B689972E2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42AF96-5A46-4325-8C3D-1AC8E861AB0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48B7D-DA0F-49C5-98CA-CA35793D319D}">
      <dgm:prSet/>
      <dgm:spPr/>
      <dgm:t>
        <a:bodyPr/>
        <a:lstStyle/>
        <a:p>
          <a:pPr>
            <a:defRPr b="1"/>
          </a:pPr>
          <a:r>
            <a:rPr lang="en-US">
              <a:latin typeface="Söhne"/>
            </a:rPr>
            <a:t>Purpose of Focus Groups</a:t>
          </a:r>
        </a:p>
      </dgm:t>
    </dgm:pt>
    <dgm:pt modelId="{6D6AD64B-6110-41B6-AFBC-59F7DD06F7F7}" type="parTrans" cxnId="{E637CBCD-F2E7-49CB-B237-D339479AA8DB}">
      <dgm:prSet/>
      <dgm:spPr/>
      <dgm:t>
        <a:bodyPr/>
        <a:lstStyle/>
        <a:p>
          <a:endParaRPr lang="en-US"/>
        </a:p>
      </dgm:t>
    </dgm:pt>
    <dgm:pt modelId="{45F39CE3-1E9A-4F15-8CED-830C7A482CC9}" type="sibTrans" cxnId="{E637CBCD-F2E7-49CB-B237-D339479AA8DB}">
      <dgm:prSet/>
      <dgm:spPr/>
      <dgm:t>
        <a:bodyPr/>
        <a:lstStyle/>
        <a:p>
          <a:endParaRPr lang="en-US"/>
        </a:p>
      </dgm:t>
    </dgm:pt>
    <dgm:pt modelId="{54415012-090F-4566-9EFD-88C9AB743E19}">
      <dgm:prSet/>
      <dgm:spPr/>
      <dgm:t>
        <a:bodyPr/>
        <a:lstStyle/>
        <a:p>
          <a:r>
            <a:rPr lang="en-US">
              <a:latin typeface="Söhne"/>
            </a:rPr>
            <a:t>Gather actionable insights to refine the </a:t>
          </a:r>
          <a:r>
            <a:rPr lang="en-US" err="1">
              <a:latin typeface="Söhne"/>
            </a:rPr>
            <a:t>MyHCC</a:t>
          </a:r>
          <a:r>
            <a:rPr lang="en-US">
              <a:latin typeface="Söhne"/>
            </a:rPr>
            <a:t> Pathway Tool</a:t>
          </a:r>
        </a:p>
      </dgm:t>
    </dgm:pt>
    <dgm:pt modelId="{EAD00F2C-A327-463C-9091-1ACF9CF371C7}" type="parTrans" cxnId="{7EE13FA8-AC3C-4BC2-80F5-8D4A394BC42F}">
      <dgm:prSet/>
      <dgm:spPr/>
      <dgm:t>
        <a:bodyPr/>
        <a:lstStyle/>
        <a:p>
          <a:endParaRPr lang="en-US"/>
        </a:p>
      </dgm:t>
    </dgm:pt>
    <dgm:pt modelId="{7182CD13-FD45-4F43-AE72-12DBBB89403A}" type="sibTrans" cxnId="{7EE13FA8-AC3C-4BC2-80F5-8D4A394BC42F}">
      <dgm:prSet/>
      <dgm:spPr/>
      <dgm:t>
        <a:bodyPr/>
        <a:lstStyle/>
        <a:p>
          <a:endParaRPr lang="en-US"/>
        </a:p>
      </dgm:t>
    </dgm:pt>
    <dgm:pt modelId="{D6972495-F1C8-4D8E-9296-E3F50695EB52}">
      <dgm:prSet/>
      <dgm:spPr/>
      <dgm:t>
        <a:bodyPr/>
        <a:lstStyle/>
        <a:p>
          <a:r>
            <a:rPr lang="en-US">
              <a:latin typeface="Söhne"/>
            </a:rPr>
            <a:t>Collect qualitative data </a:t>
          </a:r>
        </a:p>
      </dgm:t>
    </dgm:pt>
    <dgm:pt modelId="{4D3E9314-1766-4126-B3C5-BB5B9C0D117B}" type="parTrans" cxnId="{E214EFFD-0134-4A39-8BFF-3DD2FF644D6F}">
      <dgm:prSet/>
      <dgm:spPr/>
      <dgm:t>
        <a:bodyPr/>
        <a:lstStyle/>
        <a:p>
          <a:endParaRPr lang="en-US"/>
        </a:p>
      </dgm:t>
    </dgm:pt>
    <dgm:pt modelId="{345565C1-301E-4DB0-8844-55A204A367FB}" type="sibTrans" cxnId="{E214EFFD-0134-4A39-8BFF-3DD2FF644D6F}">
      <dgm:prSet/>
      <dgm:spPr/>
      <dgm:t>
        <a:bodyPr/>
        <a:lstStyle/>
        <a:p>
          <a:endParaRPr lang="en-US"/>
        </a:p>
      </dgm:t>
    </dgm:pt>
    <dgm:pt modelId="{96DD8B47-7072-4AC9-92FF-11A3770C82A0}">
      <dgm:prSet/>
      <dgm:spPr/>
      <dgm:t>
        <a:bodyPr/>
        <a:lstStyle/>
        <a:p>
          <a:pPr>
            <a:defRPr b="1"/>
          </a:pPr>
          <a:r>
            <a:rPr lang="en-US">
              <a:latin typeface="Söhne"/>
            </a:rPr>
            <a:t>Key Positive Feedback</a:t>
          </a:r>
        </a:p>
      </dgm:t>
    </dgm:pt>
    <dgm:pt modelId="{6ECE7780-9D5A-4B0B-BE6E-68FCEFBCFD6A}" type="parTrans" cxnId="{497F1EDD-CDC2-4796-BE01-5C201DE9C2C1}">
      <dgm:prSet/>
      <dgm:spPr/>
      <dgm:t>
        <a:bodyPr/>
        <a:lstStyle/>
        <a:p>
          <a:endParaRPr lang="en-US"/>
        </a:p>
      </dgm:t>
    </dgm:pt>
    <dgm:pt modelId="{CCBACF2C-0933-4D5E-89D4-69F715B1799B}" type="sibTrans" cxnId="{497F1EDD-CDC2-4796-BE01-5C201DE9C2C1}">
      <dgm:prSet/>
      <dgm:spPr/>
      <dgm:t>
        <a:bodyPr/>
        <a:lstStyle/>
        <a:p>
          <a:endParaRPr lang="en-US"/>
        </a:p>
      </dgm:t>
    </dgm:pt>
    <dgm:pt modelId="{2ED56CFE-E17C-455F-A555-7E60D359D8D5}">
      <dgm:prSet/>
      <dgm:spPr/>
      <dgm:t>
        <a:bodyPr/>
        <a:lstStyle/>
        <a:p>
          <a:r>
            <a:rPr lang="en-US">
              <a:latin typeface="Söhne"/>
            </a:rPr>
            <a:t>Utility of the questionnaire and degree plan for structured student interactions.</a:t>
          </a:r>
        </a:p>
      </dgm:t>
    </dgm:pt>
    <dgm:pt modelId="{4A05D0ED-5ABD-4AC3-8CD5-B6206CE442D3}" type="parTrans" cxnId="{DD9E5B0D-643D-4B30-8A3F-4897F376DB97}">
      <dgm:prSet/>
      <dgm:spPr/>
      <dgm:t>
        <a:bodyPr/>
        <a:lstStyle/>
        <a:p>
          <a:endParaRPr lang="en-US"/>
        </a:p>
      </dgm:t>
    </dgm:pt>
    <dgm:pt modelId="{4013802D-6999-4EF9-865D-59C17A7221F7}" type="sibTrans" cxnId="{DD9E5B0D-643D-4B30-8A3F-4897F376DB97}">
      <dgm:prSet/>
      <dgm:spPr/>
      <dgm:t>
        <a:bodyPr/>
        <a:lstStyle/>
        <a:p>
          <a:endParaRPr lang="en-US"/>
        </a:p>
      </dgm:t>
    </dgm:pt>
    <dgm:pt modelId="{E72B54C3-761C-4964-A8F4-974BA2F90A83}">
      <dgm:prSet/>
      <dgm:spPr/>
      <dgm:t>
        <a:bodyPr/>
        <a:lstStyle/>
        <a:p>
          <a:pPr>
            <a:defRPr b="1"/>
          </a:pPr>
          <a:r>
            <a:rPr lang="en-US">
              <a:latin typeface="Söhne"/>
            </a:rPr>
            <a:t>Areas for Improvement</a:t>
          </a:r>
        </a:p>
      </dgm:t>
    </dgm:pt>
    <dgm:pt modelId="{73D8ECE6-9C89-4AED-8866-E13DFFF1C3C1}" type="parTrans" cxnId="{61BDCE65-5EF1-4C2D-A698-FF8D4BA3327C}">
      <dgm:prSet/>
      <dgm:spPr/>
      <dgm:t>
        <a:bodyPr/>
        <a:lstStyle/>
        <a:p>
          <a:endParaRPr lang="en-US"/>
        </a:p>
      </dgm:t>
    </dgm:pt>
    <dgm:pt modelId="{8F79796B-C695-49E5-9E1C-164B64D8C3A5}" type="sibTrans" cxnId="{61BDCE65-5EF1-4C2D-A698-FF8D4BA3327C}">
      <dgm:prSet/>
      <dgm:spPr/>
      <dgm:t>
        <a:bodyPr/>
        <a:lstStyle/>
        <a:p>
          <a:endParaRPr lang="en-US"/>
        </a:p>
      </dgm:t>
    </dgm:pt>
    <dgm:pt modelId="{9340B86B-35A6-40E4-810D-9906353050AE}">
      <dgm:prSet/>
      <dgm:spPr/>
      <dgm:t>
        <a:bodyPr/>
        <a:lstStyle/>
        <a:p>
          <a:r>
            <a:rPr lang="en-US" err="1">
              <a:latin typeface="Söhne"/>
            </a:rPr>
            <a:t>Simplfy</a:t>
          </a:r>
          <a:r>
            <a:rPr lang="en-US">
              <a:latin typeface="Söhne"/>
            </a:rPr>
            <a:t> the </a:t>
          </a:r>
          <a:r>
            <a:rPr lang="en-US" err="1">
              <a:latin typeface="Söhne"/>
            </a:rPr>
            <a:t>MyHCC</a:t>
          </a:r>
          <a:r>
            <a:rPr lang="en-US">
              <a:latin typeface="Söhne"/>
            </a:rPr>
            <a:t> Pathway Interface </a:t>
          </a:r>
        </a:p>
      </dgm:t>
    </dgm:pt>
    <dgm:pt modelId="{862E73CB-486B-4DD3-8309-192EBFA6CE8F}" type="parTrans" cxnId="{AAB67821-066A-42E5-94E6-42588A6819B6}">
      <dgm:prSet/>
      <dgm:spPr/>
      <dgm:t>
        <a:bodyPr/>
        <a:lstStyle/>
        <a:p>
          <a:endParaRPr lang="en-US"/>
        </a:p>
      </dgm:t>
    </dgm:pt>
    <dgm:pt modelId="{FED6E51B-686A-4CE0-9BEE-F1695D33B14D}" type="sibTrans" cxnId="{AAB67821-066A-42E5-94E6-42588A6819B6}">
      <dgm:prSet/>
      <dgm:spPr/>
      <dgm:t>
        <a:bodyPr/>
        <a:lstStyle/>
        <a:p>
          <a:endParaRPr lang="en-US"/>
        </a:p>
      </dgm:t>
    </dgm:pt>
    <dgm:pt modelId="{2F3DBE01-E09F-479E-9783-55E00BE1235A}">
      <dgm:prSet/>
      <dgm:spPr/>
      <dgm:t>
        <a:bodyPr/>
        <a:lstStyle/>
        <a:p>
          <a:r>
            <a:rPr lang="en-US">
              <a:latin typeface="Söhne"/>
            </a:rPr>
            <a:t>Include a tutorial or video to improve user experience</a:t>
          </a:r>
        </a:p>
      </dgm:t>
    </dgm:pt>
    <dgm:pt modelId="{3F2A3C49-A583-4985-8BEC-6BF665C6F42F}" type="parTrans" cxnId="{30B9A5F9-2696-4604-9F8A-B2F0FB675B4D}">
      <dgm:prSet/>
      <dgm:spPr/>
      <dgm:t>
        <a:bodyPr/>
        <a:lstStyle/>
        <a:p>
          <a:endParaRPr lang="en-US"/>
        </a:p>
      </dgm:t>
    </dgm:pt>
    <dgm:pt modelId="{92F32537-8F19-4480-A847-37D68224974C}" type="sibTrans" cxnId="{30B9A5F9-2696-4604-9F8A-B2F0FB675B4D}">
      <dgm:prSet/>
      <dgm:spPr/>
      <dgm:t>
        <a:bodyPr/>
        <a:lstStyle/>
        <a:p>
          <a:endParaRPr lang="en-US"/>
        </a:p>
      </dgm:t>
    </dgm:pt>
    <dgm:pt modelId="{9A4FDF2A-95AE-490F-B01E-42138710B006}">
      <dgm:prSet/>
      <dgm:spPr/>
      <dgm:t>
        <a:bodyPr/>
        <a:lstStyle/>
        <a:p>
          <a:r>
            <a:rPr lang="en-US">
              <a:latin typeface="Söhne"/>
            </a:rPr>
            <a:t>Implement a way to track outcomes of referrals</a:t>
          </a:r>
          <a:r>
            <a:rPr lang="en-US"/>
            <a:t> </a:t>
          </a:r>
        </a:p>
      </dgm:t>
    </dgm:pt>
    <dgm:pt modelId="{FB2F3897-CDAA-4616-BC83-46824E6F53CD}" type="parTrans" cxnId="{CEF8053B-07B4-4693-A7AE-6FA7F4430C95}">
      <dgm:prSet/>
      <dgm:spPr/>
      <dgm:t>
        <a:bodyPr/>
        <a:lstStyle/>
        <a:p>
          <a:endParaRPr lang="en-US"/>
        </a:p>
      </dgm:t>
    </dgm:pt>
    <dgm:pt modelId="{BAF69D64-0F86-4D22-A044-D9171EA917AD}" type="sibTrans" cxnId="{CEF8053B-07B4-4693-A7AE-6FA7F4430C95}">
      <dgm:prSet/>
      <dgm:spPr/>
      <dgm:t>
        <a:bodyPr/>
        <a:lstStyle/>
        <a:p>
          <a:endParaRPr lang="en-US"/>
        </a:p>
      </dgm:t>
    </dgm:pt>
    <dgm:pt modelId="{3D09C285-20A2-4913-B564-FDD174E19EB7}" type="pres">
      <dgm:prSet presAssocID="{8B42AF96-5A46-4325-8C3D-1AC8E861AB0F}" presName="Name0" presStyleCnt="0">
        <dgm:presLayoutVars>
          <dgm:dir/>
          <dgm:animLvl val="lvl"/>
          <dgm:resizeHandles val="exact"/>
        </dgm:presLayoutVars>
      </dgm:prSet>
      <dgm:spPr/>
    </dgm:pt>
    <dgm:pt modelId="{1632322D-04D7-4390-B055-1F361673D945}" type="pres">
      <dgm:prSet presAssocID="{E72B54C3-761C-4964-A8F4-974BA2F90A83}" presName="boxAndChildren" presStyleCnt="0"/>
      <dgm:spPr/>
    </dgm:pt>
    <dgm:pt modelId="{DF07DB11-7FF3-49A2-BE63-4CE2029E615E}" type="pres">
      <dgm:prSet presAssocID="{E72B54C3-761C-4964-A8F4-974BA2F90A83}" presName="parentTextBox" presStyleLbl="alignNode1" presStyleIdx="0" presStyleCnt="3"/>
      <dgm:spPr/>
    </dgm:pt>
    <dgm:pt modelId="{094090E7-65E4-4046-B18B-6310DF0F79DB}" type="pres">
      <dgm:prSet presAssocID="{E72B54C3-761C-4964-A8F4-974BA2F90A83}" presName="descendantBox" presStyleLbl="bgAccFollowNode1" presStyleIdx="0" presStyleCnt="3"/>
      <dgm:spPr/>
    </dgm:pt>
    <dgm:pt modelId="{0A1A7056-0ECF-4E1D-AEFF-3D38C591D223}" type="pres">
      <dgm:prSet presAssocID="{CCBACF2C-0933-4D5E-89D4-69F715B1799B}" presName="sp" presStyleCnt="0"/>
      <dgm:spPr/>
    </dgm:pt>
    <dgm:pt modelId="{FCA981C6-7728-4113-BE6E-A1EFD7B99758}" type="pres">
      <dgm:prSet presAssocID="{96DD8B47-7072-4AC9-92FF-11A3770C82A0}" presName="arrowAndChildren" presStyleCnt="0"/>
      <dgm:spPr/>
    </dgm:pt>
    <dgm:pt modelId="{73BBC406-9EBE-4561-A0A1-5EFDC351B043}" type="pres">
      <dgm:prSet presAssocID="{96DD8B47-7072-4AC9-92FF-11A3770C82A0}" presName="parentTextArrow" presStyleLbl="node1" presStyleIdx="0" presStyleCnt="0"/>
      <dgm:spPr/>
    </dgm:pt>
    <dgm:pt modelId="{4AD00C22-872C-4D30-847B-DD9AC6077F64}" type="pres">
      <dgm:prSet presAssocID="{96DD8B47-7072-4AC9-92FF-11A3770C82A0}" presName="arrow" presStyleLbl="alignNode1" presStyleIdx="1" presStyleCnt="3"/>
      <dgm:spPr/>
    </dgm:pt>
    <dgm:pt modelId="{BE259213-7D7B-41FB-A0A4-4A2B6944CCDD}" type="pres">
      <dgm:prSet presAssocID="{96DD8B47-7072-4AC9-92FF-11A3770C82A0}" presName="descendantArrow" presStyleLbl="bgAccFollowNode1" presStyleIdx="1" presStyleCnt="3"/>
      <dgm:spPr/>
    </dgm:pt>
    <dgm:pt modelId="{2462044E-2AFC-43A5-B9FB-4CB159D94FE5}" type="pres">
      <dgm:prSet presAssocID="{45F39CE3-1E9A-4F15-8CED-830C7A482CC9}" presName="sp" presStyleCnt="0"/>
      <dgm:spPr/>
    </dgm:pt>
    <dgm:pt modelId="{C92D7D8A-D1B1-400B-85D2-BC00A08257A7}" type="pres">
      <dgm:prSet presAssocID="{2BA48B7D-DA0F-49C5-98CA-CA35793D319D}" presName="arrowAndChildren" presStyleCnt="0"/>
      <dgm:spPr/>
    </dgm:pt>
    <dgm:pt modelId="{96610CE2-A7DC-49B4-A914-EB9358475F3F}" type="pres">
      <dgm:prSet presAssocID="{2BA48B7D-DA0F-49C5-98CA-CA35793D319D}" presName="parentTextArrow" presStyleLbl="node1" presStyleIdx="0" presStyleCnt="0"/>
      <dgm:spPr/>
    </dgm:pt>
    <dgm:pt modelId="{262A7C5F-1C7F-490E-A91C-8C876BD64C07}" type="pres">
      <dgm:prSet presAssocID="{2BA48B7D-DA0F-49C5-98CA-CA35793D319D}" presName="arrow" presStyleLbl="alignNode1" presStyleIdx="2" presStyleCnt="3"/>
      <dgm:spPr/>
    </dgm:pt>
    <dgm:pt modelId="{3FFC359F-FA58-4796-BC5A-CF37C31B9007}" type="pres">
      <dgm:prSet presAssocID="{2BA48B7D-DA0F-49C5-98CA-CA35793D319D}" presName="descendantArrow" presStyleLbl="bgAccFollowNode1" presStyleIdx="2" presStyleCnt="3"/>
      <dgm:spPr/>
    </dgm:pt>
  </dgm:ptLst>
  <dgm:cxnLst>
    <dgm:cxn modelId="{DD9E5B0D-643D-4B30-8A3F-4897F376DB97}" srcId="{96DD8B47-7072-4AC9-92FF-11A3770C82A0}" destId="{2ED56CFE-E17C-455F-A555-7E60D359D8D5}" srcOrd="0" destOrd="0" parTransId="{4A05D0ED-5ABD-4AC3-8CD5-B6206CE442D3}" sibTransId="{4013802D-6999-4EF9-865D-59C17A7221F7}"/>
    <dgm:cxn modelId="{DED53B10-D6EA-4109-A947-D1D7CD21126D}" type="presOf" srcId="{E72B54C3-761C-4964-A8F4-974BA2F90A83}" destId="{DF07DB11-7FF3-49A2-BE63-4CE2029E615E}" srcOrd="0" destOrd="0" presId="urn:microsoft.com/office/officeart/2016/7/layout/VerticalDownArrowProcess"/>
    <dgm:cxn modelId="{06BD4810-2DF5-4186-B981-1B12E6DA4140}" type="presOf" srcId="{9340B86B-35A6-40E4-810D-9906353050AE}" destId="{094090E7-65E4-4046-B18B-6310DF0F79DB}" srcOrd="0" destOrd="0" presId="urn:microsoft.com/office/officeart/2016/7/layout/VerticalDownArrowProcess"/>
    <dgm:cxn modelId="{AAB67821-066A-42E5-94E6-42588A6819B6}" srcId="{E72B54C3-761C-4964-A8F4-974BA2F90A83}" destId="{9340B86B-35A6-40E4-810D-9906353050AE}" srcOrd="0" destOrd="0" parTransId="{862E73CB-486B-4DD3-8309-192EBFA6CE8F}" sibTransId="{FED6E51B-686A-4CE0-9BEE-F1695D33B14D}"/>
    <dgm:cxn modelId="{80500A33-1255-415A-960C-17E1AC8EF708}" type="presOf" srcId="{9A4FDF2A-95AE-490F-B01E-42138710B006}" destId="{094090E7-65E4-4046-B18B-6310DF0F79DB}" srcOrd="0" destOrd="2" presId="urn:microsoft.com/office/officeart/2016/7/layout/VerticalDownArrowProcess"/>
    <dgm:cxn modelId="{CEF8053B-07B4-4693-A7AE-6FA7F4430C95}" srcId="{E72B54C3-761C-4964-A8F4-974BA2F90A83}" destId="{9A4FDF2A-95AE-490F-B01E-42138710B006}" srcOrd="2" destOrd="0" parTransId="{FB2F3897-CDAA-4616-BC83-46824E6F53CD}" sibTransId="{BAF69D64-0F86-4D22-A044-D9171EA917AD}"/>
    <dgm:cxn modelId="{E2EB6652-2855-4F42-BCF7-25BC7718C0EA}" type="presOf" srcId="{96DD8B47-7072-4AC9-92FF-11A3770C82A0}" destId="{73BBC406-9EBE-4561-A0A1-5EFDC351B043}" srcOrd="0" destOrd="0" presId="urn:microsoft.com/office/officeart/2016/7/layout/VerticalDownArrowProcess"/>
    <dgm:cxn modelId="{F40FFB61-549B-4C15-88C5-A624F61DB169}" type="presOf" srcId="{8B42AF96-5A46-4325-8C3D-1AC8E861AB0F}" destId="{3D09C285-20A2-4913-B564-FDD174E19EB7}" srcOrd="0" destOrd="0" presId="urn:microsoft.com/office/officeart/2016/7/layout/VerticalDownArrowProcess"/>
    <dgm:cxn modelId="{61BDCE65-5EF1-4C2D-A698-FF8D4BA3327C}" srcId="{8B42AF96-5A46-4325-8C3D-1AC8E861AB0F}" destId="{E72B54C3-761C-4964-A8F4-974BA2F90A83}" srcOrd="2" destOrd="0" parTransId="{73D8ECE6-9C89-4AED-8866-E13DFFF1C3C1}" sibTransId="{8F79796B-C695-49E5-9E1C-164B64D8C3A5}"/>
    <dgm:cxn modelId="{82710D6E-E50B-4010-A723-1EAD1AF2C494}" type="presOf" srcId="{2BA48B7D-DA0F-49C5-98CA-CA35793D319D}" destId="{96610CE2-A7DC-49B4-A914-EB9358475F3F}" srcOrd="0" destOrd="0" presId="urn:microsoft.com/office/officeart/2016/7/layout/VerticalDownArrowProcess"/>
    <dgm:cxn modelId="{78976D7E-777E-45B5-9C6E-99CE7E7F92A5}" type="presOf" srcId="{96DD8B47-7072-4AC9-92FF-11A3770C82A0}" destId="{4AD00C22-872C-4D30-847B-DD9AC6077F64}" srcOrd="1" destOrd="0" presId="urn:microsoft.com/office/officeart/2016/7/layout/VerticalDownArrowProcess"/>
    <dgm:cxn modelId="{4ED18C8C-7878-4FE9-903D-95AF3F7419DB}" type="presOf" srcId="{D6972495-F1C8-4D8E-9296-E3F50695EB52}" destId="{3FFC359F-FA58-4796-BC5A-CF37C31B9007}" srcOrd="0" destOrd="1" presId="urn:microsoft.com/office/officeart/2016/7/layout/VerticalDownArrowProcess"/>
    <dgm:cxn modelId="{46BA2198-B95F-428E-A4E3-9F9559D7A6F5}" type="presOf" srcId="{2ED56CFE-E17C-455F-A555-7E60D359D8D5}" destId="{BE259213-7D7B-41FB-A0A4-4A2B6944CCDD}" srcOrd="0" destOrd="0" presId="urn:microsoft.com/office/officeart/2016/7/layout/VerticalDownArrowProcess"/>
    <dgm:cxn modelId="{06E1E39B-70E7-4040-BC62-2725565C8876}" type="presOf" srcId="{2F3DBE01-E09F-479E-9783-55E00BE1235A}" destId="{094090E7-65E4-4046-B18B-6310DF0F79DB}" srcOrd="0" destOrd="1" presId="urn:microsoft.com/office/officeart/2016/7/layout/VerticalDownArrowProcess"/>
    <dgm:cxn modelId="{7EE13FA8-AC3C-4BC2-80F5-8D4A394BC42F}" srcId="{2BA48B7D-DA0F-49C5-98CA-CA35793D319D}" destId="{54415012-090F-4566-9EFD-88C9AB743E19}" srcOrd="0" destOrd="0" parTransId="{EAD00F2C-A327-463C-9091-1ACF9CF371C7}" sibTransId="{7182CD13-FD45-4F43-AE72-12DBBB89403A}"/>
    <dgm:cxn modelId="{19078AAA-EE10-4788-8B1B-8D7316AE2C0E}" type="presOf" srcId="{54415012-090F-4566-9EFD-88C9AB743E19}" destId="{3FFC359F-FA58-4796-BC5A-CF37C31B9007}" srcOrd="0" destOrd="0" presId="urn:microsoft.com/office/officeart/2016/7/layout/VerticalDownArrowProcess"/>
    <dgm:cxn modelId="{E637CBCD-F2E7-49CB-B237-D339479AA8DB}" srcId="{8B42AF96-5A46-4325-8C3D-1AC8E861AB0F}" destId="{2BA48B7D-DA0F-49C5-98CA-CA35793D319D}" srcOrd="0" destOrd="0" parTransId="{6D6AD64B-6110-41B6-AFBC-59F7DD06F7F7}" sibTransId="{45F39CE3-1E9A-4F15-8CED-830C7A482CC9}"/>
    <dgm:cxn modelId="{497F1EDD-CDC2-4796-BE01-5C201DE9C2C1}" srcId="{8B42AF96-5A46-4325-8C3D-1AC8E861AB0F}" destId="{96DD8B47-7072-4AC9-92FF-11A3770C82A0}" srcOrd="1" destOrd="0" parTransId="{6ECE7780-9D5A-4B0B-BE6E-68FCEFBCFD6A}" sibTransId="{CCBACF2C-0933-4D5E-89D4-69F715B1799B}"/>
    <dgm:cxn modelId="{134111E9-B0CF-4D7F-A214-767C144F2D8E}" type="presOf" srcId="{2BA48B7D-DA0F-49C5-98CA-CA35793D319D}" destId="{262A7C5F-1C7F-490E-A91C-8C876BD64C07}" srcOrd="1" destOrd="0" presId="urn:microsoft.com/office/officeart/2016/7/layout/VerticalDownArrowProcess"/>
    <dgm:cxn modelId="{30B9A5F9-2696-4604-9F8A-B2F0FB675B4D}" srcId="{E72B54C3-761C-4964-A8F4-974BA2F90A83}" destId="{2F3DBE01-E09F-479E-9783-55E00BE1235A}" srcOrd="1" destOrd="0" parTransId="{3F2A3C49-A583-4985-8BEC-6BF665C6F42F}" sibTransId="{92F32537-8F19-4480-A847-37D68224974C}"/>
    <dgm:cxn modelId="{E214EFFD-0134-4A39-8BFF-3DD2FF644D6F}" srcId="{2BA48B7D-DA0F-49C5-98CA-CA35793D319D}" destId="{D6972495-F1C8-4D8E-9296-E3F50695EB52}" srcOrd="1" destOrd="0" parTransId="{4D3E9314-1766-4126-B3C5-BB5B9C0D117B}" sibTransId="{345565C1-301E-4DB0-8844-55A204A367FB}"/>
    <dgm:cxn modelId="{F32ED5B5-3628-4524-B158-A5BC87EF1AC1}" type="presParOf" srcId="{3D09C285-20A2-4913-B564-FDD174E19EB7}" destId="{1632322D-04D7-4390-B055-1F361673D945}" srcOrd="0" destOrd="0" presId="urn:microsoft.com/office/officeart/2016/7/layout/VerticalDownArrowProcess"/>
    <dgm:cxn modelId="{0B372C94-F2F0-4EB0-B38C-2B4C7903B045}" type="presParOf" srcId="{1632322D-04D7-4390-B055-1F361673D945}" destId="{DF07DB11-7FF3-49A2-BE63-4CE2029E615E}" srcOrd="0" destOrd="0" presId="urn:microsoft.com/office/officeart/2016/7/layout/VerticalDownArrowProcess"/>
    <dgm:cxn modelId="{68DD70E5-9FEB-4917-9A9E-F497D92E0574}" type="presParOf" srcId="{1632322D-04D7-4390-B055-1F361673D945}" destId="{094090E7-65E4-4046-B18B-6310DF0F79DB}" srcOrd="1" destOrd="0" presId="urn:microsoft.com/office/officeart/2016/7/layout/VerticalDownArrowProcess"/>
    <dgm:cxn modelId="{22216230-C9C6-44C0-A0A3-57CC27CFAA66}" type="presParOf" srcId="{3D09C285-20A2-4913-B564-FDD174E19EB7}" destId="{0A1A7056-0ECF-4E1D-AEFF-3D38C591D223}" srcOrd="1" destOrd="0" presId="urn:microsoft.com/office/officeart/2016/7/layout/VerticalDownArrowProcess"/>
    <dgm:cxn modelId="{6B9DE4BA-0BF8-473C-AEB3-B19E615C5235}" type="presParOf" srcId="{3D09C285-20A2-4913-B564-FDD174E19EB7}" destId="{FCA981C6-7728-4113-BE6E-A1EFD7B99758}" srcOrd="2" destOrd="0" presId="urn:microsoft.com/office/officeart/2016/7/layout/VerticalDownArrowProcess"/>
    <dgm:cxn modelId="{7E287056-A9D1-4991-9947-1894A33026D4}" type="presParOf" srcId="{FCA981C6-7728-4113-BE6E-A1EFD7B99758}" destId="{73BBC406-9EBE-4561-A0A1-5EFDC351B043}" srcOrd="0" destOrd="0" presId="urn:microsoft.com/office/officeart/2016/7/layout/VerticalDownArrowProcess"/>
    <dgm:cxn modelId="{E6AF44BB-2F35-40EB-A8DD-C9B9B8A1DBFD}" type="presParOf" srcId="{FCA981C6-7728-4113-BE6E-A1EFD7B99758}" destId="{4AD00C22-872C-4D30-847B-DD9AC6077F64}" srcOrd="1" destOrd="0" presId="urn:microsoft.com/office/officeart/2016/7/layout/VerticalDownArrowProcess"/>
    <dgm:cxn modelId="{5D4FF532-47D4-41E6-8F7C-D805B48BE8A4}" type="presParOf" srcId="{FCA981C6-7728-4113-BE6E-A1EFD7B99758}" destId="{BE259213-7D7B-41FB-A0A4-4A2B6944CCDD}" srcOrd="2" destOrd="0" presId="urn:microsoft.com/office/officeart/2016/7/layout/VerticalDownArrowProcess"/>
    <dgm:cxn modelId="{14C73CE0-A895-47FF-8108-5B7CCD4359F5}" type="presParOf" srcId="{3D09C285-20A2-4913-B564-FDD174E19EB7}" destId="{2462044E-2AFC-43A5-B9FB-4CB159D94FE5}" srcOrd="3" destOrd="0" presId="urn:microsoft.com/office/officeart/2016/7/layout/VerticalDownArrowProcess"/>
    <dgm:cxn modelId="{E26F72DA-BEE4-4B96-8364-97A6602C92B3}" type="presParOf" srcId="{3D09C285-20A2-4913-B564-FDD174E19EB7}" destId="{C92D7D8A-D1B1-400B-85D2-BC00A08257A7}" srcOrd="4" destOrd="0" presId="urn:microsoft.com/office/officeart/2016/7/layout/VerticalDownArrowProcess"/>
    <dgm:cxn modelId="{C8AA4366-55D2-4FB2-A079-60DAFD4BB3DC}" type="presParOf" srcId="{C92D7D8A-D1B1-400B-85D2-BC00A08257A7}" destId="{96610CE2-A7DC-49B4-A914-EB9358475F3F}" srcOrd="0" destOrd="0" presId="urn:microsoft.com/office/officeart/2016/7/layout/VerticalDownArrowProcess"/>
    <dgm:cxn modelId="{5C793F1F-BF58-4901-A3C7-4D0755756B0D}" type="presParOf" srcId="{C92D7D8A-D1B1-400B-85D2-BC00A08257A7}" destId="{262A7C5F-1C7F-490E-A91C-8C876BD64C07}" srcOrd="1" destOrd="0" presId="urn:microsoft.com/office/officeart/2016/7/layout/VerticalDownArrowProcess"/>
    <dgm:cxn modelId="{631906CA-21E2-4AB0-A2A6-D8B0C4581DDB}" type="presParOf" srcId="{C92D7D8A-D1B1-400B-85D2-BC00A08257A7}" destId="{3FFC359F-FA58-4796-BC5A-CF37C31B900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259CD5-ECFD-4DF7-9A26-E8FB5EFF234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D5EDDC-7FDD-42C1-9A48-E10DA9432180}">
      <dgm:prSet/>
      <dgm:spPr/>
      <dgm:t>
        <a:bodyPr/>
        <a:lstStyle/>
        <a:p>
          <a:pPr>
            <a:defRPr b="1"/>
          </a:pPr>
          <a:r>
            <a:rPr lang="en-US">
              <a:latin typeface="Söhne"/>
            </a:rPr>
            <a:t>User experience challenges </a:t>
          </a:r>
        </a:p>
      </dgm:t>
    </dgm:pt>
    <dgm:pt modelId="{769AF677-CE61-4498-A114-F6AF74B2591F}" type="parTrans" cxnId="{5E569A81-3367-4194-829F-4CECBAF66803}">
      <dgm:prSet/>
      <dgm:spPr/>
      <dgm:t>
        <a:bodyPr/>
        <a:lstStyle/>
        <a:p>
          <a:endParaRPr lang="en-US"/>
        </a:p>
      </dgm:t>
    </dgm:pt>
    <dgm:pt modelId="{F7E4005F-BEEB-4BA4-B5AD-19DC15A53DD6}" type="sibTrans" cxnId="{5E569A81-3367-4194-829F-4CECBAF66803}">
      <dgm:prSet/>
      <dgm:spPr/>
      <dgm:t>
        <a:bodyPr/>
        <a:lstStyle/>
        <a:p>
          <a:endParaRPr lang="en-US"/>
        </a:p>
      </dgm:t>
    </dgm:pt>
    <dgm:pt modelId="{7C40F3DC-614D-45AF-8B5B-DBD6829C2A8B}">
      <dgm:prSet/>
      <dgm:spPr/>
      <dgm:t>
        <a:bodyPr/>
        <a:lstStyle/>
        <a:p>
          <a:r>
            <a:rPr lang="en-US">
              <a:latin typeface="Söhne"/>
            </a:rPr>
            <a:t>Navigational difficulties and confusion about the tool's purpose</a:t>
          </a:r>
        </a:p>
      </dgm:t>
    </dgm:pt>
    <dgm:pt modelId="{7FC63182-3A2E-4760-9CD4-343968DC9C26}" type="parTrans" cxnId="{59551B57-D141-4AF3-AE12-4CE2A423B952}">
      <dgm:prSet/>
      <dgm:spPr/>
      <dgm:t>
        <a:bodyPr/>
        <a:lstStyle/>
        <a:p>
          <a:endParaRPr lang="en-US"/>
        </a:p>
      </dgm:t>
    </dgm:pt>
    <dgm:pt modelId="{248E8D1F-2E96-4A43-8040-1686411C933A}" type="sibTrans" cxnId="{59551B57-D141-4AF3-AE12-4CE2A423B952}">
      <dgm:prSet/>
      <dgm:spPr/>
      <dgm:t>
        <a:bodyPr/>
        <a:lstStyle/>
        <a:p>
          <a:endParaRPr lang="en-US"/>
        </a:p>
      </dgm:t>
    </dgm:pt>
    <dgm:pt modelId="{0A69E480-247B-43C6-B8B8-23C3931EE0EB}">
      <dgm:prSet/>
      <dgm:spPr/>
      <dgm:t>
        <a:bodyPr/>
        <a:lstStyle/>
        <a:p>
          <a:r>
            <a:rPr lang="en-US">
              <a:latin typeface="Söhne"/>
            </a:rPr>
            <a:t>Suggestions for integration into platforms like Canvas and </a:t>
          </a:r>
          <a:r>
            <a:rPr lang="en-US" err="1">
              <a:latin typeface="Söhne"/>
            </a:rPr>
            <a:t>MyEagle</a:t>
          </a:r>
          <a:endParaRPr lang="en-US">
            <a:latin typeface="Söhne"/>
          </a:endParaRPr>
        </a:p>
      </dgm:t>
    </dgm:pt>
    <dgm:pt modelId="{C1D810E2-6ADA-4E74-86B5-0C0D0C2BDC77}" type="parTrans" cxnId="{9E49B6C4-2BE5-444A-8C96-30D8A11FE501}">
      <dgm:prSet/>
      <dgm:spPr/>
      <dgm:t>
        <a:bodyPr/>
        <a:lstStyle/>
        <a:p>
          <a:endParaRPr lang="en-US"/>
        </a:p>
      </dgm:t>
    </dgm:pt>
    <dgm:pt modelId="{3D930380-BDBC-4354-882B-BF2871D8ECBE}" type="sibTrans" cxnId="{9E49B6C4-2BE5-444A-8C96-30D8A11FE501}">
      <dgm:prSet/>
      <dgm:spPr/>
      <dgm:t>
        <a:bodyPr/>
        <a:lstStyle/>
        <a:p>
          <a:endParaRPr lang="en-US"/>
        </a:p>
      </dgm:t>
    </dgm:pt>
    <dgm:pt modelId="{1095B642-2174-494E-8544-B5948E62F93D}">
      <dgm:prSet/>
      <dgm:spPr/>
      <dgm:t>
        <a:bodyPr/>
        <a:lstStyle/>
        <a:p>
          <a:pPr>
            <a:defRPr b="1"/>
          </a:pPr>
          <a:r>
            <a:rPr lang="en-US">
              <a:latin typeface="Söhne"/>
            </a:rPr>
            <a:t>Proposed enhancements</a:t>
          </a:r>
        </a:p>
      </dgm:t>
    </dgm:pt>
    <dgm:pt modelId="{FF0C7A40-4BDE-4A63-AD1E-4B620E6B17E2}" type="parTrans" cxnId="{528CD416-D881-4576-B806-ED0258AA4961}">
      <dgm:prSet/>
      <dgm:spPr/>
      <dgm:t>
        <a:bodyPr/>
        <a:lstStyle/>
        <a:p>
          <a:endParaRPr lang="en-US"/>
        </a:p>
      </dgm:t>
    </dgm:pt>
    <dgm:pt modelId="{3FA61C4A-07E7-4DD9-9FD9-F0D428E50857}" type="sibTrans" cxnId="{528CD416-D881-4576-B806-ED0258AA4961}">
      <dgm:prSet/>
      <dgm:spPr/>
      <dgm:t>
        <a:bodyPr/>
        <a:lstStyle/>
        <a:p>
          <a:endParaRPr lang="en-US"/>
        </a:p>
      </dgm:t>
    </dgm:pt>
    <dgm:pt modelId="{6DD59AE3-7711-4F30-9527-1A3E82B8CF47}">
      <dgm:prSet/>
      <dgm:spPr/>
      <dgm:t>
        <a:bodyPr/>
        <a:lstStyle/>
        <a:p>
          <a:r>
            <a:rPr lang="en-US">
              <a:latin typeface="Söhne"/>
            </a:rPr>
            <a:t>Introduction of detailed component descriptions and how-to-guides</a:t>
          </a:r>
        </a:p>
      </dgm:t>
    </dgm:pt>
    <dgm:pt modelId="{F751632B-983B-4718-AA59-98A39C210FC8}" type="parTrans" cxnId="{60D89CBB-120C-457D-9814-A89CF91B98C3}">
      <dgm:prSet/>
      <dgm:spPr/>
      <dgm:t>
        <a:bodyPr/>
        <a:lstStyle/>
        <a:p>
          <a:endParaRPr lang="en-US"/>
        </a:p>
      </dgm:t>
    </dgm:pt>
    <dgm:pt modelId="{1629E414-137B-40D6-8795-5C2DB9354C6F}" type="sibTrans" cxnId="{60D89CBB-120C-457D-9814-A89CF91B98C3}">
      <dgm:prSet/>
      <dgm:spPr/>
      <dgm:t>
        <a:bodyPr/>
        <a:lstStyle/>
        <a:p>
          <a:endParaRPr lang="en-US"/>
        </a:p>
      </dgm:t>
    </dgm:pt>
    <dgm:pt modelId="{3667EBD9-8C20-48C5-A66A-11EB58665769}">
      <dgm:prSet/>
      <dgm:spPr/>
      <dgm:t>
        <a:bodyPr/>
        <a:lstStyle/>
        <a:p>
          <a:r>
            <a:rPr lang="en-US">
              <a:latin typeface="Söhne"/>
            </a:rPr>
            <a:t>Make the layout more intuitive and visually appealing</a:t>
          </a:r>
        </a:p>
      </dgm:t>
    </dgm:pt>
    <dgm:pt modelId="{25D1B70A-C3D2-4C76-B655-032858D2B89F}" type="parTrans" cxnId="{58CF3D44-FAA9-4672-80D8-8E988AC9D0D6}">
      <dgm:prSet/>
      <dgm:spPr/>
      <dgm:t>
        <a:bodyPr/>
        <a:lstStyle/>
        <a:p>
          <a:endParaRPr lang="en-US"/>
        </a:p>
      </dgm:t>
    </dgm:pt>
    <dgm:pt modelId="{8E045045-5B41-4B1E-9ED1-6B25EF519F36}" type="sibTrans" cxnId="{58CF3D44-FAA9-4672-80D8-8E988AC9D0D6}">
      <dgm:prSet/>
      <dgm:spPr/>
      <dgm:t>
        <a:bodyPr/>
        <a:lstStyle/>
        <a:p>
          <a:endParaRPr lang="en-US"/>
        </a:p>
      </dgm:t>
    </dgm:pt>
    <dgm:pt modelId="{63DD6AD2-8D6C-462E-86CD-0105DB43D6DB}" type="pres">
      <dgm:prSet presAssocID="{67259CD5-ECFD-4DF7-9A26-E8FB5EFF234A}" presName="Name0" presStyleCnt="0">
        <dgm:presLayoutVars>
          <dgm:dir/>
          <dgm:animLvl val="lvl"/>
          <dgm:resizeHandles val="exact"/>
        </dgm:presLayoutVars>
      </dgm:prSet>
      <dgm:spPr/>
    </dgm:pt>
    <dgm:pt modelId="{8B0817CA-D0C7-450A-A09C-F7F852FB5DDB}" type="pres">
      <dgm:prSet presAssocID="{1095B642-2174-494E-8544-B5948E62F93D}" presName="boxAndChildren" presStyleCnt="0"/>
      <dgm:spPr/>
    </dgm:pt>
    <dgm:pt modelId="{76204155-F26D-41F5-8365-570A7431FB3D}" type="pres">
      <dgm:prSet presAssocID="{1095B642-2174-494E-8544-B5948E62F93D}" presName="parentTextBox" presStyleLbl="alignNode1" presStyleIdx="0" presStyleCnt="2"/>
      <dgm:spPr/>
    </dgm:pt>
    <dgm:pt modelId="{F62F800B-F861-4F82-98AD-9AFDB3D45D15}" type="pres">
      <dgm:prSet presAssocID="{1095B642-2174-494E-8544-B5948E62F93D}" presName="descendantBox" presStyleLbl="bgAccFollowNode1" presStyleIdx="0" presStyleCnt="2"/>
      <dgm:spPr/>
    </dgm:pt>
    <dgm:pt modelId="{09602295-072F-474C-9C75-FF546488E3FD}" type="pres">
      <dgm:prSet presAssocID="{F7E4005F-BEEB-4BA4-B5AD-19DC15A53DD6}" presName="sp" presStyleCnt="0"/>
      <dgm:spPr/>
    </dgm:pt>
    <dgm:pt modelId="{EFDE6972-A204-4972-85C6-1EDE80559814}" type="pres">
      <dgm:prSet presAssocID="{7AD5EDDC-7FDD-42C1-9A48-E10DA9432180}" presName="arrowAndChildren" presStyleCnt="0"/>
      <dgm:spPr/>
    </dgm:pt>
    <dgm:pt modelId="{2E99048F-5805-413E-A215-EF5A764758C0}" type="pres">
      <dgm:prSet presAssocID="{7AD5EDDC-7FDD-42C1-9A48-E10DA9432180}" presName="parentTextArrow" presStyleLbl="node1" presStyleIdx="0" presStyleCnt="0"/>
      <dgm:spPr/>
    </dgm:pt>
    <dgm:pt modelId="{79F17789-9626-446A-A248-1CF397A03948}" type="pres">
      <dgm:prSet presAssocID="{7AD5EDDC-7FDD-42C1-9A48-E10DA9432180}" presName="arrow" presStyleLbl="alignNode1" presStyleIdx="1" presStyleCnt="2"/>
      <dgm:spPr/>
    </dgm:pt>
    <dgm:pt modelId="{249601D5-6F25-4C80-85BB-2EFEB2CA9FA0}" type="pres">
      <dgm:prSet presAssocID="{7AD5EDDC-7FDD-42C1-9A48-E10DA9432180}" presName="descendantArrow" presStyleLbl="bgAccFollowNode1" presStyleIdx="1" presStyleCnt="2"/>
      <dgm:spPr/>
    </dgm:pt>
  </dgm:ptLst>
  <dgm:cxnLst>
    <dgm:cxn modelId="{1E89BE13-7923-4923-BF65-C21A70DFD9A6}" type="presOf" srcId="{7AD5EDDC-7FDD-42C1-9A48-E10DA9432180}" destId="{79F17789-9626-446A-A248-1CF397A03948}" srcOrd="1" destOrd="0" presId="urn:microsoft.com/office/officeart/2016/7/layout/VerticalDownArrowProcess"/>
    <dgm:cxn modelId="{528CD416-D881-4576-B806-ED0258AA4961}" srcId="{67259CD5-ECFD-4DF7-9A26-E8FB5EFF234A}" destId="{1095B642-2174-494E-8544-B5948E62F93D}" srcOrd="1" destOrd="0" parTransId="{FF0C7A40-4BDE-4A63-AD1E-4B620E6B17E2}" sibTransId="{3FA61C4A-07E7-4DD9-9FD9-F0D428E50857}"/>
    <dgm:cxn modelId="{91F6101B-FC7F-48B1-9D86-5838F2794784}" type="presOf" srcId="{7C40F3DC-614D-45AF-8B5B-DBD6829C2A8B}" destId="{249601D5-6F25-4C80-85BB-2EFEB2CA9FA0}" srcOrd="0" destOrd="0" presId="urn:microsoft.com/office/officeart/2016/7/layout/VerticalDownArrowProcess"/>
    <dgm:cxn modelId="{9D2F6430-CABE-4C38-885F-8721545762EA}" type="presOf" srcId="{67259CD5-ECFD-4DF7-9A26-E8FB5EFF234A}" destId="{63DD6AD2-8D6C-462E-86CD-0105DB43D6DB}" srcOrd="0" destOrd="0" presId="urn:microsoft.com/office/officeart/2016/7/layout/VerticalDownArrowProcess"/>
    <dgm:cxn modelId="{EE23BB3D-457C-4521-A92C-AAA70E9D5B50}" type="presOf" srcId="{3667EBD9-8C20-48C5-A66A-11EB58665769}" destId="{F62F800B-F861-4F82-98AD-9AFDB3D45D15}" srcOrd="0" destOrd="1" presId="urn:microsoft.com/office/officeart/2016/7/layout/VerticalDownArrowProcess"/>
    <dgm:cxn modelId="{58CF3D44-FAA9-4672-80D8-8E988AC9D0D6}" srcId="{1095B642-2174-494E-8544-B5948E62F93D}" destId="{3667EBD9-8C20-48C5-A66A-11EB58665769}" srcOrd="1" destOrd="0" parTransId="{25D1B70A-C3D2-4C76-B655-032858D2B89F}" sibTransId="{8E045045-5B41-4B1E-9ED1-6B25EF519F36}"/>
    <dgm:cxn modelId="{F9F39B56-1E8A-4253-8A82-99C0CE8F9F5C}" type="presOf" srcId="{7AD5EDDC-7FDD-42C1-9A48-E10DA9432180}" destId="{2E99048F-5805-413E-A215-EF5A764758C0}" srcOrd="0" destOrd="0" presId="urn:microsoft.com/office/officeart/2016/7/layout/VerticalDownArrowProcess"/>
    <dgm:cxn modelId="{59551B57-D141-4AF3-AE12-4CE2A423B952}" srcId="{7AD5EDDC-7FDD-42C1-9A48-E10DA9432180}" destId="{7C40F3DC-614D-45AF-8B5B-DBD6829C2A8B}" srcOrd="0" destOrd="0" parTransId="{7FC63182-3A2E-4760-9CD4-343968DC9C26}" sibTransId="{248E8D1F-2E96-4A43-8040-1686411C933A}"/>
    <dgm:cxn modelId="{03485E62-484B-40F7-98F8-ADECFA3EE9FD}" type="presOf" srcId="{0A69E480-247B-43C6-B8B8-23C3931EE0EB}" destId="{249601D5-6F25-4C80-85BB-2EFEB2CA9FA0}" srcOrd="0" destOrd="1" presId="urn:microsoft.com/office/officeart/2016/7/layout/VerticalDownArrowProcess"/>
    <dgm:cxn modelId="{5E569A81-3367-4194-829F-4CECBAF66803}" srcId="{67259CD5-ECFD-4DF7-9A26-E8FB5EFF234A}" destId="{7AD5EDDC-7FDD-42C1-9A48-E10DA9432180}" srcOrd="0" destOrd="0" parTransId="{769AF677-CE61-4498-A114-F6AF74B2591F}" sibTransId="{F7E4005F-BEEB-4BA4-B5AD-19DC15A53DD6}"/>
    <dgm:cxn modelId="{E9CE96A5-9C85-4FFE-A79A-4FDEFAE38DE8}" type="presOf" srcId="{1095B642-2174-494E-8544-B5948E62F93D}" destId="{76204155-F26D-41F5-8365-570A7431FB3D}" srcOrd="0" destOrd="0" presId="urn:microsoft.com/office/officeart/2016/7/layout/VerticalDownArrowProcess"/>
    <dgm:cxn modelId="{60D89CBB-120C-457D-9814-A89CF91B98C3}" srcId="{1095B642-2174-494E-8544-B5948E62F93D}" destId="{6DD59AE3-7711-4F30-9527-1A3E82B8CF47}" srcOrd="0" destOrd="0" parTransId="{F751632B-983B-4718-AA59-98A39C210FC8}" sibTransId="{1629E414-137B-40D6-8795-5C2DB9354C6F}"/>
    <dgm:cxn modelId="{9E49B6C4-2BE5-444A-8C96-30D8A11FE501}" srcId="{7AD5EDDC-7FDD-42C1-9A48-E10DA9432180}" destId="{0A69E480-247B-43C6-B8B8-23C3931EE0EB}" srcOrd="1" destOrd="0" parTransId="{C1D810E2-6ADA-4E74-86B5-0C0D0C2BDC77}" sibTransId="{3D930380-BDBC-4354-882B-BF2871D8ECBE}"/>
    <dgm:cxn modelId="{3A1EC4E4-1A11-402B-8D9E-E7E942618454}" type="presOf" srcId="{6DD59AE3-7711-4F30-9527-1A3E82B8CF47}" destId="{F62F800B-F861-4F82-98AD-9AFDB3D45D15}" srcOrd="0" destOrd="0" presId="urn:microsoft.com/office/officeart/2016/7/layout/VerticalDownArrowProcess"/>
    <dgm:cxn modelId="{5041528B-D8D5-4A17-BA05-A338BDE9EDF5}" type="presParOf" srcId="{63DD6AD2-8D6C-462E-86CD-0105DB43D6DB}" destId="{8B0817CA-D0C7-450A-A09C-F7F852FB5DDB}" srcOrd="0" destOrd="0" presId="urn:microsoft.com/office/officeart/2016/7/layout/VerticalDownArrowProcess"/>
    <dgm:cxn modelId="{2E75FC05-C90A-44AC-B5D2-794227310813}" type="presParOf" srcId="{8B0817CA-D0C7-450A-A09C-F7F852FB5DDB}" destId="{76204155-F26D-41F5-8365-570A7431FB3D}" srcOrd="0" destOrd="0" presId="urn:microsoft.com/office/officeart/2016/7/layout/VerticalDownArrowProcess"/>
    <dgm:cxn modelId="{E32D4043-1961-407A-8CC0-249505D1626F}" type="presParOf" srcId="{8B0817CA-D0C7-450A-A09C-F7F852FB5DDB}" destId="{F62F800B-F861-4F82-98AD-9AFDB3D45D15}" srcOrd="1" destOrd="0" presId="urn:microsoft.com/office/officeart/2016/7/layout/VerticalDownArrowProcess"/>
    <dgm:cxn modelId="{B7296D3D-C3E3-4406-9FC2-65CECC2E5834}" type="presParOf" srcId="{63DD6AD2-8D6C-462E-86CD-0105DB43D6DB}" destId="{09602295-072F-474C-9C75-FF546488E3FD}" srcOrd="1" destOrd="0" presId="urn:microsoft.com/office/officeart/2016/7/layout/VerticalDownArrowProcess"/>
    <dgm:cxn modelId="{7ECE4A31-715F-4A2F-80C2-5F38B813C68A}" type="presParOf" srcId="{63DD6AD2-8D6C-462E-86CD-0105DB43D6DB}" destId="{EFDE6972-A204-4972-85C6-1EDE80559814}" srcOrd="2" destOrd="0" presId="urn:microsoft.com/office/officeart/2016/7/layout/VerticalDownArrowProcess"/>
    <dgm:cxn modelId="{398A8DCD-D53E-4CBB-BF85-3DE4E92C4FA6}" type="presParOf" srcId="{EFDE6972-A204-4972-85C6-1EDE80559814}" destId="{2E99048F-5805-413E-A215-EF5A764758C0}" srcOrd="0" destOrd="0" presId="urn:microsoft.com/office/officeart/2016/7/layout/VerticalDownArrowProcess"/>
    <dgm:cxn modelId="{B8789EC1-6952-43A3-BB0F-E2AB32287031}" type="presParOf" srcId="{EFDE6972-A204-4972-85C6-1EDE80559814}" destId="{79F17789-9626-446A-A248-1CF397A03948}" srcOrd="1" destOrd="0" presId="urn:microsoft.com/office/officeart/2016/7/layout/VerticalDownArrowProcess"/>
    <dgm:cxn modelId="{4EECA31C-EBB3-4F43-A492-F4BA22CB9E35}" type="presParOf" srcId="{EFDE6972-A204-4972-85C6-1EDE80559814}" destId="{249601D5-6F25-4C80-85BB-2EFEB2CA9FA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8284F3-24C9-4398-A386-8ABF4AEE5A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7DEF49-71D4-4CAE-992D-4086A2712E19}">
      <dgm:prSet/>
      <dgm:spPr/>
      <dgm:t>
        <a:bodyPr/>
        <a:lstStyle/>
        <a:p>
          <a:r>
            <a:rPr lang="en-US"/>
            <a:t>How insights from CSI and other feedback mechanisms are shaping the QEP</a:t>
          </a:r>
        </a:p>
      </dgm:t>
    </dgm:pt>
    <dgm:pt modelId="{EC55E361-39C8-4470-9170-D13E4E4F6984}" type="parTrans" cxnId="{C258DF7A-4F8A-4193-ADF8-C48086C39E7C}">
      <dgm:prSet/>
      <dgm:spPr/>
      <dgm:t>
        <a:bodyPr/>
        <a:lstStyle/>
        <a:p>
          <a:endParaRPr lang="en-US"/>
        </a:p>
      </dgm:t>
    </dgm:pt>
    <dgm:pt modelId="{A2003210-5DE2-4CD2-A1BB-E39472571105}" type="sibTrans" cxnId="{C258DF7A-4F8A-4193-ADF8-C48086C39E7C}">
      <dgm:prSet/>
      <dgm:spPr/>
      <dgm:t>
        <a:bodyPr/>
        <a:lstStyle/>
        <a:p>
          <a:endParaRPr lang="en-US"/>
        </a:p>
      </dgm:t>
    </dgm:pt>
    <dgm:pt modelId="{658910B2-2E84-4B1D-B58E-EF1ECF9EEF14}">
      <dgm:prSet/>
      <dgm:spPr/>
      <dgm:t>
        <a:bodyPr/>
        <a:lstStyle/>
        <a:p>
          <a:r>
            <a:rPr lang="en-US"/>
            <a:t>Continued commitment to data-driven decision-making</a:t>
          </a:r>
        </a:p>
      </dgm:t>
    </dgm:pt>
    <dgm:pt modelId="{423FBE59-460D-44B5-9B1D-E11E0A60A662}" type="parTrans" cxnId="{B304A181-60E6-48B0-BCD7-A3F3EBFDA188}">
      <dgm:prSet/>
      <dgm:spPr/>
      <dgm:t>
        <a:bodyPr/>
        <a:lstStyle/>
        <a:p>
          <a:endParaRPr lang="en-US"/>
        </a:p>
      </dgm:t>
    </dgm:pt>
    <dgm:pt modelId="{5E18A528-7264-4F6C-B448-1A8F2036995A}" type="sibTrans" cxnId="{B304A181-60E6-48B0-BCD7-A3F3EBFDA188}">
      <dgm:prSet/>
      <dgm:spPr/>
      <dgm:t>
        <a:bodyPr/>
        <a:lstStyle/>
        <a:p>
          <a:endParaRPr lang="en-US"/>
        </a:p>
      </dgm:t>
    </dgm:pt>
    <dgm:pt modelId="{96752DF7-7FDF-4A1A-95C2-C857033F7EEC}">
      <dgm:prSet/>
      <dgm:spPr/>
      <dgm:t>
        <a:bodyPr/>
        <a:lstStyle/>
        <a:p>
          <a:r>
            <a:rPr lang="en-US"/>
            <a:t>Anticipated outcomes and impact on student success</a:t>
          </a:r>
        </a:p>
      </dgm:t>
    </dgm:pt>
    <dgm:pt modelId="{F66FB148-2F49-4AB2-8143-C699418D91CB}" type="parTrans" cxnId="{7F37D282-6C4D-4089-B54D-B71555BFA730}">
      <dgm:prSet/>
      <dgm:spPr/>
      <dgm:t>
        <a:bodyPr/>
        <a:lstStyle/>
        <a:p>
          <a:endParaRPr lang="en-US"/>
        </a:p>
      </dgm:t>
    </dgm:pt>
    <dgm:pt modelId="{C4B722DC-6DD7-4A1E-A081-2D222FB29359}" type="sibTrans" cxnId="{7F37D282-6C4D-4089-B54D-B71555BFA730}">
      <dgm:prSet/>
      <dgm:spPr/>
      <dgm:t>
        <a:bodyPr/>
        <a:lstStyle/>
        <a:p>
          <a:endParaRPr lang="en-US"/>
        </a:p>
      </dgm:t>
    </dgm:pt>
    <dgm:pt modelId="{7279D7DA-F903-442A-A7A8-1AF691C54E4F}" type="pres">
      <dgm:prSet presAssocID="{7B8284F3-24C9-4398-A386-8ABF4AEE5A93}" presName="root" presStyleCnt="0">
        <dgm:presLayoutVars>
          <dgm:dir/>
          <dgm:resizeHandles val="exact"/>
        </dgm:presLayoutVars>
      </dgm:prSet>
      <dgm:spPr/>
    </dgm:pt>
    <dgm:pt modelId="{3D5BE545-0B2A-45E1-A93C-6BEAA07CC65B}" type="pres">
      <dgm:prSet presAssocID="{577DEF49-71D4-4CAE-992D-4086A2712E19}" presName="compNode" presStyleCnt="0"/>
      <dgm:spPr/>
    </dgm:pt>
    <dgm:pt modelId="{3359646A-3585-42E1-B50B-3E9BCB1B67A4}" type="pres">
      <dgm:prSet presAssocID="{577DEF49-71D4-4CAE-992D-4086A2712E19}" presName="bgRect" presStyleLbl="bgShp" presStyleIdx="0" presStyleCnt="3"/>
      <dgm:spPr/>
    </dgm:pt>
    <dgm:pt modelId="{E91B225B-87B5-4108-9A36-4053AF75470A}" type="pres">
      <dgm:prSet presAssocID="{577DEF49-71D4-4CAE-992D-4086A2712E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FCAB42-9232-4DEA-92E8-120FAAD0D703}" type="pres">
      <dgm:prSet presAssocID="{577DEF49-71D4-4CAE-992D-4086A2712E19}" presName="spaceRect" presStyleCnt="0"/>
      <dgm:spPr/>
    </dgm:pt>
    <dgm:pt modelId="{AA5F511C-4DB4-46EB-BACF-5ECF2C70A3A9}" type="pres">
      <dgm:prSet presAssocID="{577DEF49-71D4-4CAE-992D-4086A2712E19}" presName="parTx" presStyleLbl="revTx" presStyleIdx="0" presStyleCnt="3">
        <dgm:presLayoutVars>
          <dgm:chMax val="0"/>
          <dgm:chPref val="0"/>
        </dgm:presLayoutVars>
      </dgm:prSet>
      <dgm:spPr/>
    </dgm:pt>
    <dgm:pt modelId="{11011185-533F-4A18-8929-7CD57EF9B844}" type="pres">
      <dgm:prSet presAssocID="{A2003210-5DE2-4CD2-A1BB-E39472571105}" presName="sibTrans" presStyleCnt="0"/>
      <dgm:spPr/>
    </dgm:pt>
    <dgm:pt modelId="{7C99EAFC-93DB-4541-9DE6-76BB9CF80F25}" type="pres">
      <dgm:prSet presAssocID="{658910B2-2E84-4B1D-B58E-EF1ECF9EEF14}" presName="compNode" presStyleCnt="0"/>
      <dgm:spPr/>
    </dgm:pt>
    <dgm:pt modelId="{39EC9A10-3FEE-4715-A975-39B867878C9A}" type="pres">
      <dgm:prSet presAssocID="{658910B2-2E84-4B1D-B58E-EF1ECF9EEF14}" presName="bgRect" presStyleLbl="bgShp" presStyleIdx="1" presStyleCnt="3"/>
      <dgm:spPr/>
    </dgm:pt>
    <dgm:pt modelId="{0953B129-A0C6-4DE0-8DF8-D0A65354AD71}" type="pres">
      <dgm:prSet presAssocID="{658910B2-2E84-4B1D-B58E-EF1ECF9EEF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9BE4CC3-3241-45AA-A970-E4FA2B20B956}" type="pres">
      <dgm:prSet presAssocID="{658910B2-2E84-4B1D-B58E-EF1ECF9EEF14}" presName="spaceRect" presStyleCnt="0"/>
      <dgm:spPr/>
    </dgm:pt>
    <dgm:pt modelId="{86CC941B-1DC9-440D-A41C-A8C855379954}" type="pres">
      <dgm:prSet presAssocID="{658910B2-2E84-4B1D-B58E-EF1ECF9EEF14}" presName="parTx" presStyleLbl="revTx" presStyleIdx="1" presStyleCnt="3">
        <dgm:presLayoutVars>
          <dgm:chMax val="0"/>
          <dgm:chPref val="0"/>
        </dgm:presLayoutVars>
      </dgm:prSet>
      <dgm:spPr/>
    </dgm:pt>
    <dgm:pt modelId="{57353725-5458-42AC-85EE-037EC04FD388}" type="pres">
      <dgm:prSet presAssocID="{5E18A528-7264-4F6C-B448-1A8F2036995A}" presName="sibTrans" presStyleCnt="0"/>
      <dgm:spPr/>
    </dgm:pt>
    <dgm:pt modelId="{37F16256-78B2-4170-A1F2-2924573A1AA8}" type="pres">
      <dgm:prSet presAssocID="{96752DF7-7FDF-4A1A-95C2-C857033F7EEC}" presName="compNode" presStyleCnt="0"/>
      <dgm:spPr/>
    </dgm:pt>
    <dgm:pt modelId="{67B4F870-9934-43EA-AE82-9788786747C2}" type="pres">
      <dgm:prSet presAssocID="{96752DF7-7FDF-4A1A-95C2-C857033F7EEC}" presName="bgRect" presStyleLbl="bgShp" presStyleIdx="2" presStyleCnt="3"/>
      <dgm:spPr/>
    </dgm:pt>
    <dgm:pt modelId="{57126060-B8EE-4E2F-BF25-C57A20B16EBF}" type="pres">
      <dgm:prSet presAssocID="{96752DF7-7FDF-4A1A-95C2-C857033F7E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8868459-B8AA-4182-B07D-31F9E1CF4426}" type="pres">
      <dgm:prSet presAssocID="{96752DF7-7FDF-4A1A-95C2-C857033F7EEC}" presName="spaceRect" presStyleCnt="0"/>
      <dgm:spPr/>
    </dgm:pt>
    <dgm:pt modelId="{CCEDDE3F-166F-49A0-BEE3-C866D0432305}" type="pres">
      <dgm:prSet presAssocID="{96752DF7-7FDF-4A1A-95C2-C857033F7EE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2D623B-3679-4852-9719-CEA930611A1A}" type="presOf" srcId="{96752DF7-7FDF-4A1A-95C2-C857033F7EEC}" destId="{CCEDDE3F-166F-49A0-BEE3-C866D0432305}" srcOrd="0" destOrd="0" presId="urn:microsoft.com/office/officeart/2018/2/layout/IconVerticalSolidList"/>
    <dgm:cxn modelId="{A2430D51-CB30-42BD-8FC0-1E37FFAAC951}" type="presOf" srcId="{577DEF49-71D4-4CAE-992D-4086A2712E19}" destId="{AA5F511C-4DB4-46EB-BACF-5ECF2C70A3A9}" srcOrd="0" destOrd="0" presId="urn:microsoft.com/office/officeart/2018/2/layout/IconVerticalSolidList"/>
    <dgm:cxn modelId="{11612072-F567-4127-9C3C-6976BCCDF8B3}" type="presOf" srcId="{658910B2-2E84-4B1D-B58E-EF1ECF9EEF14}" destId="{86CC941B-1DC9-440D-A41C-A8C855379954}" srcOrd="0" destOrd="0" presId="urn:microsoft.com/office/officeart/2018/2/layout/IconVerticalSolidList"/>
    <dgm:cxn modelId="{C258DF7A-4F8A-4193-ADF8-C48086C39E7C}" srcId="{7B8284F3-24C9-4398-A386-8ABF4AEE5A93}" destId="{577DEF49-71D4-4CAE-992D-4086A2712E19}" srcOrd="0" destOrd="0" parTransId="{EC55E361-39C8-4470-9170-D13E4E4F6984}" sibTransId="{A2003210-5DE2-4CD2-A1BB-E39472571105}"/>
    <dgm:cxn modelId="{B304A181-60E6-48B0-BCD7-A3F3EBFDA188}" srcId="{7B8284F3-24C9-4398-A386-8ABF4AEE5A93}" destId="{658910B2-2E84-4B1D-B58E-EF1ECF9EEF14}" srcOrd="1" destOrd="0" parTransId="{423FBE59-460D-44B5-9B1D-E11E0A60A662}" sibTransId="{5E18A528-7264-4F6C-B448-1A8F2036995A}"/>
    <dgm:cxn modelId="{7F37D282-6C4D-4089-B54D-B71555BFA730}" srcId="{7B8284F3-24C9-4398-A386-8ABF4AEE5A93}" destId="{96752DF7-7FDF-4A1A-95C2-C857033F7EEC}" srcOrd="2" destOrd="0" parTransId="{F66FB148-2F49-4AB2-8143-C699418D91CB}" sibTransId="{C4B722DC-6DD7-4A1E-A081-2D222FB29359}"/>
    <dgm:cxn modelId="{B93035CD-EC2E-46CF-A5C6-27C3DAC1F734}" type="presOf" srcId="{7B8284F3-24C9-4398-A386-8ABF4AEE5A93}" destId="{7279D7DA-F903-442A-A7A8-1AF691C54E4F}" srcOrd="0" destOrd="0" presId="urn:microsoft.com/office/officeart/2018/2/layout/IconVerticalSolidList"/>
    <dgm:cxn modelId="{BB2A87A5-0CA2-4E9E-9F80-033FA26DF887}" type="presParOf" srcId="{7279D7DA-F903-442A-A7A8-1AF691C54E4F}" destId="{3D5BE545-0B2A-45E1-A93C-6BEAA07CC65B}" srcOrd="0" destOrd="0" presId="urn:microsoft.com/office/officeart/2018/2/layout/IconVerticalSolidList"/>
    <dgm:cxn modelId="{A579292B-FBB1-43CE-AD4D-5E06E7BBC9ED}" type="presParOf" srcId="{3D5BE545-0B2A-45E1-A93C-6BEAA07CC65B}" destId="{3359646A-3585-42E1-B50B-3E9BCB1B67A4}" srcOrd="0" destOrd="0" presId="urn:microsoft.com/office/officeart/2018/2/layout/IconVerticalSolidList"/>
    <dgm:cxn modelId="{34D24C9D-3DCE-43FD-A9EC-382597C0822A}" type="presParOf" srcId="{3D5BE545-0B2A-45E1-A93C-6BEAA07CC65B}" destId="{E91B225B-87B5-4108-9A36-4053AF75470A}" srcOrd="1" destOrd="0" presId="urn:microsoft.com/office/officeart/2018/2/layout/IconVerticalSolidList"/>
    <dgm:cxn modelId="{6C353B06-08AF-4887-AD4C-4F7F4E6F5784}" type="presParOf" srcId="{3D5BE545-0B2A-45E1-A93C-6BEAA07CC65B}" destId="{E4FCAB42-9232-4DEA-92E8-120FAAD0D703}" srcOrd="2" destOrd="0" presId="urn:microsoft.com/office/officeart/2018/2/layout/IconVerticalSolidList"/>
    <dgm:cxn modelId="{09D642D2-B3AD-47E0-8B33-C4528A560F24}" type="presParOf" srcId="{3D5BE545-0B2A-45E1-A93C-6BEAA07CC65B}" destId="{AA5F511C-4DB4-46EB-BACF-5ECF2C70A3A9}" srcOrd="3" destOrd="0" presId="urn:microsoft.com/office/officeart/2018/2/layout/IconVerticalSolidList"/>
    <dgm:cxn modelId="{42854D90-899B-4DE5-B553-D06D3F76D105}" type="presParOf" srcId="{7279D7DA-F903-442A-A7A8-1AF691C54E4F}" destId="{11011185-533F-4A18-8929-7CD57EF9B844}" srcOrd="1" destOrd="0" presId="urn:microsoft.com/office/officeart/2018/2/layout/IconVerticalSolidList"/>
    <dgm:cxn modelId="{B8016BFE-AA9E-447A-B596-128CBCB890A2}" type="presParOf" srcId="{7279D7DA-F903-442A-A7A8-1AF691C54E4F}" destId="{7C99EAFC-93DB-4541-9DE6-76BB9CF80F25}" srcOrd="2" destOrd="0" presId="urn:microsoft.com/office/officeart/2018/2/layout/IconVerticalSolidList"/>
    <dgm:cxn modelId="{313F6D74-3F3D-410E-862C-582C56C4CFB5}" type="presParOf" srcId="{7C99EAFC-93DB-4541-9DE6-76BB9CF80F25}" destId="{39EC9A10-3FEE-4715-A975-39B867878C9A}" srcOrd="0" destOrd="0" presId="urn:microsoft.com/office/officeart/2018/2/layout/IconVerticalSolidList"/>
    <dgm:cxn modelId="{260C14B4-1B86-4E3D-A26D-0DD609D25D11}" type="presParOf" srcId="{7C99EAFC-93DB-4541-9DE6-76BB9CF80F25}" destId="{0953B129-A0C6-4DE0-8DF8-D0A65354AD71}" srcOrd="1" destOrd="0" presId="urn:microsoft.com/office/officeart/2018/2/layout/IconVerticalSolidList"/>
    <dgm:cxn modelId="{0888390C-E1CF-4529-9A15-EBF2C0215EEE}" type="presParOf" srcId="{7C99EAFC-93DB-4541-9DE6-76BB9CF80F25}" destId="{59BE4CC3-3241-45AA-A970-E4FA2B20B956}" srcOrd="2" destOrd="0" presId="urn:microsoft.com/office/officeart/2018/2/layout/IconVerticalSolidList"/>
    <dgm:cxn modelId="{73B4DF43-F54A-4956-947A-4D708E164385}" type="presParOf" srcId="{7C99EAFC-93DB-4541-9DE6-76BB9CF80F25}" destId="{86CC941B-1DC9-440D-A41C-A8C855379954}" srcOrd="3" destOrd="0" presId="urn:microsoft.com/office/officeart/2018/2/layout/IconVerticalSolidList"/>
    <dgm:cxn modelId="{FF5DB7B7-D61E-48D9-B886-9315A9451338}" type="presParOf" srcId="{7279D7DA-F903-442A-A7A8-1AF691C54E4F}" destId="{57353725-5458-42AC-85EE-037EC04FD388}" srcOrd="3" destOrd="0" presId="urn:microsoft.com/office/officeart/2018/2/layout/IconVerticalSolidList"/>
    <dgm:cxn modelId="{2B9DD218-8EC8-436E-AC4B-B74B74EB8042}" type="presParOf" srcId="{7279D7DA-F903-442A-A7A8-1AF691C54E4F}" destId="{37F16256-78B2-4170-A1F2-2924573A1AA8}" srcOrd="4" destOrd="0" presId="urn:microsoft.com/office/officeart/2018/2/layout/IconVerticalSolidList"/>
    <dgm:cxn modelId="{52FF1D19-D845-41DC-811C-4AEA5E6F8040}" type="presParOf" srcId="{37F16256-78B2-4170-A1F2-2924573A1AA8}" destId="{67B4F870-9934-43EA-AE82-9788786747C2}" srcOrd="0" destOrd="0" presId="urn:microsoft.com/office/officeart/2018/2/layout/IconVerticalSolidList"/>
    <dgm:cxn modelId="{60C63AA9-B804-41C2-9BBF-47611A7C870B}" type="presParOf" srcId="{37F16256-78B2-4170-A1F2-2924573A1AA8}" destId="{57126060-B8EE-4E2F-BF25-C57A20B16EBF}" srcOrd="1" destOrd="0" presId="urn:microsoft.com/office/officeart/2018/2/layout/IconVerticalSolidList"/>
    <dgm:cxn modelId="{7A9E7819-EF3C-4D65-AF7A-069260AD5FD3}" type="presParOf" srcId="{37F16256-78B2-4170-A1F2-2924573A1AA8}" destId="{28868459-B8AA-4182-B07D-31F9E1CF4426}" srcOrd="2" destOrd="0" presId="urn:microsoft.com/office/officeart/2018/2/layout/IconVerticalSolidList"/>
    <dgm:cxn modelId="{57AB78F4-EA9E-4E2F-B3FD-7F4DA58A886E}" type="presParOf" srcId="{37F16256-78B2-4170-A1F2-2924573A1AA8}" destId="{CCEDDE3F-166F-49A0-BEE3-C866D04323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87254-043F-4A40-AF51-DA20BB699175}">
      <dsp:nvSpPr>
        <dsp:cNvPr id="0" name=""/>
        <dsp:cNvSpPr/>
      </dsp:nvSpPr>
      <dsp:spPr>
        <a:xfrm>
          <a:off x="625409" y="40818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8C8F3-3C97-4A8A-87A1-02615C54D8AF}">
      <dsp:nvSpPr>
        <dsp:cNvPr id="0" name=""/>
        <dsp:cNvSpPr/>
      </dsp:nvSpPr>
      <dsp:spPr>
        <a:xfrm>
          <a:off x="998346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3C705-7E76-4D6D-999A-D8BB88A18AEE}">
      <dsp:nvSpPr>
        <dsp:cNvPr id="0" name=""/>
        <dsp:cNvSpPr/>
      </dsp:nvSpPr>
      <dsp:spPr>
        <a:xfrm>
          <a:off x="66003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Overview of QEP's Objectives</a:t>
          </a:r>
        </a:p>
      </dsp:txBody>
      <dsp:txXfrm>
        <a:off x="66003" y="2335819"/>
        <a:ext cx="2868750" cy="720000"/>
      </dsp:txXfrm>
    </dsp:sp>
    <dsp:sp modelId="{1F8E5AD8-B5A5-45E7-B240-558458EEDD33}">
      <dsp:nvSpPr>
        <dsp:cNvPr id="0" name=""/>
        <dsp:cNvSpPr/>
      </dsp:nvSpPr>
      <dsp:spPr>
        <a:xfrm>
          <a:off x="3996190" y="40818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072A2-DE05-407F-BF11-8E1671E15E1E}">
      <dsp:nvSpPr>
        <dsp:cNvPr id="0" name=""/>
        <dsp:cNvSpPr/>
      </dsp:nvSpPr>
      <dsp:spPr>
        <a:xfrm>
          <a:off x="4369128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F8C55-5375-4F6D-A881-710B5EE2D67B}">
      <dsp:nvSpPr>
        <dsp:cNvPr id="0" name=""/>
        <dsp:cNvSpPr/>
      </dsp:nvSpPr>
      <dsp:spPr>
        <a:xfrm>
          <a:off x="3436784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Purpose of today's presentation</a:t>
          </a:r>
        </a:p>
      </dsp:txBody>
      <dsp:txXfrm>
        <a:off x="3436784" y="2335819"/>
        <a:ext cx="2868750" cy="720000"/>
      </dsp:txXfrm>
    </dsp:sp>
    <dsp:sp modelId="{D22E0A9F-F70A-4703-95C2-5EA8C653B5DF}">
      <dsp:nvSpPr>
        <dsp:cNvPr id="0" name=""/>
        <dsp:cNvSpPr/>
      </dsp:nvSpPr>
      <dsp:spPr>
        <a:xfrm>
          <a:off x="7366972" y="40818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7B0ED-92DE-4FD4-A6EE-87190F35832F}">
      <dsp:nvSpPr>
        <dsp:cNvPr id="0" name=""/>
        <dsp:cNvSpPr/>
      </dsp:nvSpPr>
      <dsp:spPr>
        <a:xfrm>
          <a:off x="7739909" y="413756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D829C-AC3A-4C8E-9A23-F4B05DC3FF1A}">
      <dsp:nvSpPr>
        <dsp:cNvPr id="0" name=""/>
        <dsp:cNvSpPr/>
      </dsp:nvSpPr>
      <dsp:spPr>
        <a:xfrm>
          <a:off x="6807565" y="233581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Acknowledgements </a:t>
          </a:r>
        </a:p>
      </dsp:txBody>
      <dsp:txXfrm>
        <a:off x="6807565" y="2335819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62D78-B467-4C5F-BA38-508F1ED3CB61}">
      <dsp:nvSpPr>
        <dsp:cNvPr id="0" name=""/>
        <dsp:cNvSpPr/>
      </dsp:nvSpPr>
      <dsp:spPr>
        <a:xfrm>
          <a:off x="0" y="2174"/>
          <a:ext cx="6749521" cy="11022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2B-2BB4-4178-8A45-37D8063F2377}">
      <dsp:nvSpPr>
        <dsp:cNvPr id="0" name=""/>
        <dsp:cNvSpPr/>
      </dsp:nvSpPr>
      <dsp:spPr>
        <a:xfrm>
          <a:off x="333416" y="250170"/>
          <a:ext cx="606210" cy="606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CD91-D878-43F2-8957-2FFF11D29A1C}">
      <dsp:nvSpPr>
        <dsp:cNvPr id="0" name=""/>
        <dsp:cNvSpPr/>
      </dsp:nvSpPr>
      <dsp:spPr>
        <a:xfrm>
          <a:off x="1273043" y="2174"/>
          <a:ext cx="5476477" cy="110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50" tIns="116650" rIns="116650" bIns="116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 Advising and Engagement Strategies </a:t>
          </a:r>
        </a:p>
      </dsp:txBody>
      <dsp:txXfrm>
        <a:off x="1273043" y="2174"/>
        <a:ext cx="5476477" cy="1102201"/>
      </dsp:txXfrm>
    </dsp:sp>
    <dsp:sp modelId="{17DB7087-5B9C-4BF5-AD3A-D02077E11D7D}">
      <dsp:nvSpPr>
        <dsp:cNvPr id="0" name=""/>
        <dsp:cNvSpPr/>
      </dsp:nvSpPr>
      <dsp:spPr>
        <a:xfrm>
          <a:off x="0" y="1379926"/>
          <a:ext cx="6749521" cy="11022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489E7-85AF-4E65-AA3D-EE042C2B6629}">
      <dsp:nvSpPr>
        <dsp:cNvPr id="0" name=""/>
        <dsp:cNvSpPr/>
      </dsp:nvSpPr>
      <dsp:spPr>
        <a:xfrm>
          <a:off x="333416" y="1627922"/>
          <a:ext cx="606210" cy="606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4778F-7693-4B95-8C7F-864C77207E91}">
      <dsp:nvSpPr>
        <dsp:cNvPr id="0" name=""/>
        <dsp:cNvSpPr/>
      </dsp:nvSpPr>
      <dsp:spPr>
        <a:xfrm>
          <a:off x="1273043" y="1379926"/>
          <a:ext cx="5476477" cy="110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50" tIns="116650" rIns="116650" bIns="116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Professional Development for Faculty and Staff</a:t>
          </a:r>
        </a:p>
      </dsp:txBody>
      <dsp:txXfrm>
        <a:off x="1273043" y="1379926"/>
        <a:ext cx="5476477" cy="1102201"/>
      </dsp:txXfrm>
    </dsp:sp>
    <dsp:sp modelId="{CF967BEA-223A-4D2A-9E81-1C25563188FF}">
      <dsp:nvSpPr>
        <dsp:cNvPr id="0" name=""/>
        <dsp:cNvSpPr/>
      </dsp:nvSpPr>
      <dsp:spPr>
        <a:xfrm>
          <a:off x="0" y="2757679"/>
          <a:ext cx="6749521" cy="11022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58579-4EB6-452E-845C-FD99C2F1BF0F}">
      <dsp:nvSpPr>
        <dsp:cNvPr id="0" name=""/>
        <dsp:cNvSpPr/>
      </dsp:nvSpPr>
      <dsp:spPr>
        <a:xfrm>
          <a:off x="333416" y="3005674"/>
          <a:ext cx="606210" cy="606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38379-AD56-4F53-BA1F-2FD7EE68407F}">
      <dsp:nvSpPr>
        <dsp:cNvPr id="0" name=""/>
        <dsp:cNvSpPr/>
      </dsp:nvSpPr>
      <dsp:spPr>
        <a:xfrm>
          <a:off x="1273043" y="2757679"/>
          <a:ext cx="5476477" cy="110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50" tIns="116650" rIns="116650" bIns="116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Alignment and Integration of Data Systems</a:t>
          </a:r>
        </a:p>
      </dsp:txBody>
      <dsp:txXfrm>
        <a:off x="1273043" y="2757679"/>
        <a:ext cx="5476477" cy="1102201"/>
      </dsp:txXfrm>
    </dsp:sp>
    <dsp:sp modelId="{1E7CAA6B-AB9A-4CFC-8DFE-FB8B4A014A31}">
      <dsp:nvSpPr>
        <dsp:cNvPr id="0" name=""/>
        <dsp:cNvSpPr/>
      </dsp:nvSpPr>
      <dsp:spPr>
        <a:xfrm>
          <a:off x="0" y="4135431"/>
          <a:ext cx="6749521" cy="11022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5EB8C-C90D-4A1B-8636-531561FDA6C2}">
      <dsp:nvSpPr>
        <dsp:cNvPr id="0" name=""/>
        <dsp:cNvSpPr/>
      </dsp:nvSpPr>
      <dsp:spPr>
        <a:xfrm>
          <a:off x="333416" y="4383426"/>
          <a:ext cx="606210" cy="606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B093-3DD0-454A-89B7-6DE0D58D9793}">
      <dsp:nvSpPr>
        <dsp:cNvPr id="0" name=""/>
        <dsp:cNvSpPr/>
      </dsp:nvSpPr>
      <dsp:spPr>
        <a:xfrm>
          <a:off x="1273043" y="4135431"/>
          <a:ext cx="5476477" cy="110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50" tIns="116650" rIns="116650" bIns="116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Implementation of Coordinated Interventions</a:t>
          </a:r>
        </a:p>
      </dsp:txBody>
      <dsp:txXfrm>
        <a:off x="1273043" y="4135431"/>
        <a:ext cx="5476477" cy="1102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BCBAD-7FB1-4A4E-9848-207F182BB0EA}">
      <dsp:nvSpPr>
        <dsp:cNvPr id="0" name=""/>
        <dsp:cNvSpPr/>
      </dsp:nvSpPr>
      <dsp:spPr>
        <a:xfrm>
          <a:off x="3909864" y="111462"/>
          <a:ext cx="1757263" cy="175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MyHCC Pathway Questionnaire</a:t>
          </a:r>
        </a:p>
      </dsp:txBody>
      <dsp:txXfrm>
        <a:off x="3909864" y="111462"/>
        <a:ext cx="1757263" cy="1757263"/>
      </dsp:txXfrm>
    </dsp:sp>
    <dsp:sp modelId="{34B68DB8-3FD3-472F-9689-1C4B62583DE6}">
      <dsp:nvSpPr>
        <dsp:cNvPr id="0" name=""/>
        <dsp:cNvSpPr/>
      </dsp:nvSpPr>
      <dsp:spPr>
        <a:xfrm>
          <a:off x="813281" y="524"/>
          <a:ext cx="4964783" cy="4964783"/>
        </a:xfrm>
        <a:prstGeom prst="circularArrow">
          <a:avLst>
            <a:gd name="adj1" fmla="val 6902"/>
            <a:gd name="adj2" fmla="val 465342"/>
            <a:gd name="adj3" fmla="val 549457"/>
            <a:gd name="adj4" fmla="val 2058520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194A1-E930-4DA3-B498-BBF7B52628A8}">
      <dsp:nvSpPr>
        <dsp:cNvPr id="0" name=""/>
        <dsp:cNvSpPr/>
      </dsp:nvSpPr>
      <dsp:spPr>
        <a:xfrm>
          <a:off x="3909864" y="3097107"/>
          <a:ext cx="1757263" cy="175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My Action Items</a:t>
          </a:r>
        </a:p>
      </dsp:txBody>
      <dsp:txXfrm>
        <a:off x="3909864" y="3097107"/>
        <a:ext cx="1757263" cy="1757263"/>
      </dsp:txXfrm>
    </dsp:sp>
    <dsp:sp modelId="{74B673A3-2139-4F21-89AA-B88B59431146}">
      <dsp:nvSpPr>
        <dsp:cNvPr id="0" name=""/>
        <dsp:cNvSpPr/>
      </dsp:nvSpPr>
      <dsp:spPr>
        <a:xfrm>
          <a:off x="813281" y="524"/>
          <a:ext cx="4964783" cy="4964783"/>
        </a:xfrm>
        <a:prstGeom prst="circularArrow">
          <a:avLst>
            <a:gd name="adj1" fmla="val 6902"/>
            <a:gd name="adj2" fmla="val 465342"/>
            <a:gd name="adj3" fmla="val 5949457"/>
            <a:gd name="adj4" fmla="val 438520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D7C98-D46D-4EB5-92CF-C2BE36F24B66}">
      <dsp:nvSpPr>
        <dsp:cNvPr id="0" name=""/>
        <dsp:cNvSpPr/>
      </dsp:nvSpPr>
      <dsp:spPr>
        <a:xfrm>
          <a:off x="924218" y="3097107"/>
          <a:ext cx="1757263" cy="175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My Student Services</a:t>
          </a:r>
        </a:p>
      </dsp:txBody>
      <dsp:txXfrm>
        <a:off x="924218" y="3097107"/>
        <a:ext cx="1757263" cy="1757263"/>
      </dsp:txXfrm>
    </dsp:sp>
    <dsp:sp modelId="{2B55CAF8-0909-4610-809E-385C1AB0B34C}">
      <dsp:nvSpPr>
        <dsp:cNvPr id="0" name=""/>
        <dsp:cNvSpPr/>
      </dsp:nvSpPr>
      <dsp:spPr>
        <a:xfrm>
          <a:off x="813281" y="524"/>
          <a:ext cx="4964783" cy="4964783"/>
        </a:xfrm>
        <a:prstGeom prst="circularArrow">
          <a:avLst>
            <a:gd name="adj1" fmla="val 6902"/>
            <a:gd name="adj2" fmla="val 465342"/>
            <a:gd name="adj3" fmla="val 11349457"/>
            <a:gd name="adj4" fmla="val 978520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E1398-1C15-4954-94ED-E21B590AF406}">
      <dsp:nvSpPr>
        <dsp:cNvPr id="0" name=""/>
        <dsp:cNvSpPr/>
      </dsp:nvSpPr>
      <dsp:spPr>
        <a:xfrm>
          <a:off x="924218" y="111462"/>
          <a:ext cx="1757263" cy="175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My Communication and Notes</a:t>
          </a:r>
        </a:p>
      </dsp:txBody>
      <dsp:txXfrm>
        <a:off x="924218" y="111462"/>
        <a:ext cx="1757263" cy="1757263"/>
      </dsp:txXfrm>
    </dsp:sp>
    <dsp:sp modelId="{83BA08A4-5A00-409E-B3FC-F3E38F60344F}">
      <dsp:nvSpPr>
        <dsp:cNvPr id="0" name=""/>
        <dsp:cNvSpPr/>
      </dsp:nvSpPr>
      <dsp:spPr>
        <a:xfrm>
          <a:off x="813281" y="524"/>
          <a:ext cx="4964783" cy="4964783"/>
        </a:xfrm>
        <a:prstGeom prst="circularArrow">
          <a:avLst>
            <a:gd name="adj1" fmla="val 6902"/>
            <a:gd name="adj2" fmla="val 465342"/>
            <a:gd name="adj3" fmla="val 16749457"/>
            <a:gd name="adj4" fmla="val 15185201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E63AB-3526-4A21-9E7B-EDDA2D3D4751}">
      <dsp:nvSpPr>
        <dsp:cNvPr id="0" name=""/>
        <dsp:cNvSpPr/>
      </dsp:nvSpPr>
      <dsp:spPr>
        <a:xfrm>
          <a:off x="0" y="51753"/>
          <a:ext cx="7298006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Söhne"/>
            </a:rPr>
            <a:t>Pilot Program Scope</a:t>
          </a:r>
          <a:endParaRPr lang="en-US" sz="3000" kern="1200">
            <a:latin typeface="Söhne"/>
          </a:endParaRPr>
        </a:p>
      </dsp:txBody>
      <dsp:txXfrm>
        <a:off x="35125" y="86878"/>
        <a:ext cx="7227756" cy="649299"/>
      </dsp:txXfrm>
    </dsp:sp>
    <dsp:sp modelId="{5CE8B3FB-44F5-4269-939A-71777BAC7615}">
      <dsp:nvSpPr>
        <dsp:cNvPr id="0" name=""/>
        <dsp:cNvSpPr/>
      </dsp:nvSpPr>
      <dsp:spPr>
        <a:xfrm>
          <a:off x="0" y="771303"/>
          <a:ext cx="7298006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7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Söhne"/>
            </a:rPr>
            <a:t>Involved 420 students across 15 EDUC 1300 course sections</a:t>
          </a:r>
        </a:p>
      </dsp:txBody>
      <dsp:txXfrm>
        <a:off x="0" y="771303"/>
        <a:ext cx="7298006" cy="729675"/>
      </dsp:txXfrm>
    </dsp:sp>
    <dsp:sp modelId="{BB966A40-06E2-4C85-B252-C1BC43F4C563}">
      <dsp:nvSpPr>
        <dsp:cNvPr id="0" name=""/>
        <dsp:cNvSpPr/>
      </dsp:nvSpPr>
      <dsp:spPr>
        <a:xfrm>
          <a:off x="0" y="1500978"/>
          <a:ext cx="7298006" cy="719549"/>
        </a:xfrm>
        <a:prstGeom prst="roundRect">
          <a:avLst/>
        </a:prstGeom>
        <a:solidFill>
          <a:schemeClr val="accent5">
            <a:hueOff val="1595295"/>
            <a:satOff val="-15834"/>
            <a:lumOff val="4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Söhne"/>
            </a:rPr>
            <a:t>Questionnaire Submission</a:t>
          </a:r>
          <a:endParaRPr lang="en-US" sz="3000" kern="1200">
            <a:latin typeface="Söhne"/>
          </a:endParaRPr>
        </a:p>
      </dsp:txBody>
      <dsp:txXfrm>
        <a:off x="35125" y="1536103"/>
        <a:ext cx="7227756" cy="649299"/>
      </dsp:txXfrm>
    </dsp:sp>
    <dsp:sp modelId="{77993192-7862-44E0-8041-87D9BC7B6D1A}">
      <dsp:nvSpPr>
        <dsp:cNvPr id="0" name=""/>
        <dsp:cNvSpPr/>
      </dsp:nvSpPr>
      <dsp:spPr>
        <a:xfrm>
          <a:off x="0" y="2220528"/>
          <a:ext cx="7298006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712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Söhne"/>
            </a:rPr>
            <a:t>282 students (67% of total) participated by submitting the </a:t>
          </a:r>
          <a:r>
            <a:rPr lang="en-US" sz="2300" kern="1200" err="1">
              <a:latin typeface="Söhne"/>
            </a:rPr>
            <a:t>MyHCC</a:t>
          </a:r>
          <a:r>
            <a:rPr lang="en-US" sz="2300" kern="1200">
              <a:latin typeface="Söhne"/>
            </a:rPr>
            <a:t> Pathway questionnaire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Söhne"/>
            </a:rPr>
            <a:t>Participation rises to 69% when excluding students who withdrew (received a grade of W).</a:t>
          </a:r>
        </a:p>
      </dsp:txBody>
      <dsp:txXfrm>
        <a:off x="0" y="2220528"/>
        <a:ext cx="7298006" cy="1459350"/>
      </dsp:txXfrm>
    </dsp:sp>
    <dsp:sp modelId="{11A16C50-2B1B-4D1C-8BD4-CE460CB3BDF3}">
      <dsp:nvSpPr>
        <dsp:cNvPr id="0" name=""/>
        <dsp:cNvSpPr/>
      </dsp:nvSpPr>
      <dsp:spPr>
        <a:xfrm>
          <a:off x="0" y="3679878"/>
          <a:ext cx="7298006" cy="719549"/>
        </a:xfrm>
        <a:prstGeom prst="roundRect">
          <a:avLst/>
        </a:prstGeom>
        <a:solidFill>
          <a:schemeClr val="accent5">
            <a:hueOff val="3190590"/>
            <a:satOff val="-31668"/>
            <a:lumOff val="92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Söhne"/>
            </a:rPr>
            <a:t>Referral Metrics</a:t>
          </a:r>
          <a:endParaRPr lang="en-US" sz="3000" kern="1200">
            <a:latin typeface="Söhne"/>
          </a:endParaRPr>
        </a:p>
      </dsp:txBody>
      <dsp:txXfrm>
        <a:off x="35125" y="3715003"/>
        <a:ext cx="7227756" cy="649299"/>
      </dsp:txXfrm>
    </dsp:sp>
    <dsp:sp modelId="{1D9734B6-71C4-4970-8A1E-4200806F8B48}">
      <dsp:nvSpPr>
        <dsp:cNvPr id="0" name=""/>
        <dsp:cNvSpPr/>
      </dsp:nvSpPr>
      <dsp:spPr>
        <a:xfrm>
          <a:off x="0" y="4399428"/>
          <a:ext cx="7298006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7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Söhne"/>
            </a:rPr>
            <a:t>36 students received referrals (8.6% of total), with a majority of referrals marked as closed.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Söhne"/>
            </a:rPr>
            <a:t>Only 33 students who stayed in the course had referrals, emphasizing the focus on active participants</a:t>
          </a:r>
        </a:p>
      </dsp:txBody>
      <dsp:txXfrm>
        <a:off x="0" y="4399428"/>
        <a:ext cx="7298006" cy="1459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DB3C7-595E-4C0A-AB32-B0095ED2F057}">
      <dsp:nvSpPr>
        <dsp:cNvPr id="0" name=""/>
        <dsp:cNvSpPr/>
      </dsp:nvSpPr>
      <dsp:spPr>
        <a:xfrm>
          <a:off x="0" y="505559"/>
          <a:ext cx="6492875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latin typeface="Söhne"/>
            </a:rPr>
            <a:t>Advising Attendance Comparison</a:t>
          </a:r>
          <a:endParaRPr lang="en-US" sz="3400" kern="1200">
            <a:latin typeface="Söhne"/>
          </a:endParaRPr>
        </a:p>
      </dsp:txBody>
      <dsp:txXfrm>
        <a:off x="39809" y="545368"/>
        <a:ext cx="6413257" cy="735872"/>
      </dsp:txXfrm>
    </dsp:sp>
    <dsp:sp modelId="{4ABD29A6-B7D6-4797-90DB-0FB3702AABA0}">
      <dsp:nvSpPr>
        <dsp:cNvPr id="0" name=""/>
        <dsp:cNvSpPr/>
      </dsp:nvSpPr>
      <dsp:spPr>
        <a:xfrm>
          <a:off x="0" y="1321049"/>
          <a:ext cx="6492875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>
              <a:latin typeface="Söhne"/>
            </a:rPr>
            <a:t>71% of pilot students attended advising, slightly less than the 76% in the previous year’s comparison group</a:t>
          </a:r>
        </a:p>
      </dsp:txBody>
      <dsp:txXfrm>
        <a:off x="0" y="1321049"/>
        <a:ext cx="6492875" cy="1231650"/>
      </dsp:txXfrm>
    </dsp:sp>
    <dsp:sp modelId="{857031D5-E613-4211-B2EB-7B9DD1C71C4A}">
      <dsp:nvSpPr>
        <dsp:cNvPr id="0" name=""/>
        <dsp:cNvSpPr/>
      </dsp:nvSpPr>
      <dsp:spPr>
        <a:xfrm>
          <a:off x="0" y="2552700"/>
          <a:ext cx="6492875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latin typeface="Söhne"/>
            </a:rPr>
            <a:t>Detailed Breakdown</a:t>
          </a:r>
          <a:endParaRPr lang="en-US" sz="3400" kern="1200">
            <a:latin typeface="Söhne"/>
          </a:endParaRPr>
        </a:p>
      </dsp:txBody>
      <dsp:txXfrm>
        <a:off x="39809" y="2592509"/>
        <a:ext cx="6413257" cy="735872"/>
      </dsp:txXfrm>
    </dsp:sp>
    <dsp:sp modelId="{8D24C35E-CB80-464D-9B36-44FCD3FE8F86}">
      <dsp:nvSpPr>
        <dsp:cNvPr id="0" name=""/>
        <dsp:cNvSpPr/>
      </dsp:nvSpPr>
      <dsp:spPr>
        <a:xfrm>
          <a:off x="0" y="3368190"/>
          <a:ext cx="6492875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>
              <a:latin typeface="Söhne"/>
            </a:rPr>
            <a:t>298 students from the pilot attended advising, showing active participation in the support process</a:t>
          </a:r>
        </a:p>
      </dsp:txBody>
      <dsp:txXfrm>
        <a:off x="0" y="3368190"/>
        <a:ext cx="6492875" cy="1231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4448-3625-40F9-A6CB-24797B2C6AE3}">
      <dsp:nvSpPr>
        <dsp:cNvPr id="0" name=""/>
        <dsp:cNvSpPr/>
      </dsp:nvSpPr>
      <dsp:spPr>
        <a:xfrm>
          <a:off x="0" y="6685"/>
          <a:ext cx="7283628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Söhne"/>
            </a:rPr>
            <a:t>Tutoring Utilization</a:t>
          </a:r>
          <a:endParaRPr lang="en-US" sz="2800" kern="1200">
            <a:latin typeface="Söhne"/>
          </a:endParaRPr>
        </a:p>
      </dsp:txBody>
      <dsp:txXfrm>
        <a:off x="32784" y="39469"/>
        <a:ext cx="7218060" cy="606012"/>
      </dsp:txXfrm>
    </dsp:sp>
    <dsp:sp modelId="{D28FA9B0-562D-43FF-A2A5-630FC7CF6DBE}">
      <dsp:nvSpPr>
        <dsp:cNvPr id="0" name=""/>
        <dsp:cNvSpPr/>
      </dsp:nvSpPr>
      <dsp:spPr>
        <a:xfrm>
          <a:off x="0" y="678265"/>
          <a:ext cx="7283628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latin typeface="Söhne"/>
            </a:rPr>
            <a:t>7.62% of pilot students utilized tutoring services, slightly higher than 5.93% in the comparison group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latin typeface="Söhne"/>
            </a:rPr>
            <a:t>Majority visited once, with an average of 3 visits, indicating targeted rather than continuous support</a:t>
          </a:r>
        </a:p>
      </dsp:txBody>
      <dsp:txXfrm>
        <a:off x="0" y="678265"/>
        <a:ext cx="7283628" cy="1391040"/>
      </dsp:txXfrm>
    </dsp:sp>
    <dsp:sp modelId="{DFCAD95A-42E9-4252-8987-C537CA7CAAD6}">
      <dsp:nvSpPr>
        <dsp:cNvPr id="0" name=""/>
        <dsp:cNvSpPr/>
      </dsp:nvSpPr>
      <dsp:spPr>
        <a:xfrm>
          <a:off x="0" y="2069305"/>
          <a:ext cx="7283628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Söhne"/>
            </a:rPr>
            <a:t>Subjects Tutored</a:t>
          </a:r>
          <a:endParaRPr lang="en-US" sz="2800" kern="1200">
            <a:latin typeface="Söhne"/>
          </a:endParaRPr>
        </a:p>
      </dsp:txBody>
      <dsp:txXfrm>
        <a:off x="32784" y="2102089"/>
        <a:ext cx="7218060" cy="606012"/>
      </dsp:txXfrm>
    </dsp:sp>
    <dsp:sp modelId="{B803C458-4A5C-41ED-8DA4-16DC733161B6}">
      <dsp:nvSpPr>
        <dsp:cNvPr id="0" name=""/>
        <dsp:cNvSpPr/>
      </dsp:nvSpPr>
      <dsp:spPr>
        <a:xfrm>
          <a:off x="0" y="2740885"/>
          <a:ext cx="7283628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latin typeface="Söhne"/>
            </a:rPr>
            <a:t>Most tutoring sessions were for EDUC 1300 and ENGL 1301, aligning with core academic needs.</a:t>
          </a:r>
        </a:p>
      </dsp:txBody>
      <dsp:txXfrm>
        <a:off x="0" y="2740885"/>
        <a:ext cx="7283628" cy="695520"/>
      </dsp:txXfrm>
    </dsp:sp>
    <dsp:sp modelId="{BE73B9FD-F9BC-4286-9CCD-43C52D366536}">
      <dsp:nvSpPr>
        <dsp:cNvPr id="0" name=""/>
        <dsp:cNvSpPr/>
      </dsp:nvSpPr>
      <dsp:spPr>
        <a:xfrm>
          <a:off x="0" y="3436406"/>
          <a:ext cx="7283628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Söhne"/>
            </a:rPr>
            <a:t>Impact of Questionnaire Completion</a:t>
          </a:r>
          <a:endParaRPr lang="en-US" sz="2800" kern="1200">
            <a:latin typeface="Söhne"/>
          </a:endParaRPr>
        </a:p>
      </dsp:txBody>
      <dsp:txXfrm>
        <a:off x="32784" y="3469190"/>
        <a:ext cx="7218060" cy="606012"/>
      </dsp:txXfrm>
    </dsp:sp>
    <dsp:sp modelId="{011D840F-68E9-4ED7-892C-1B689972E2F4}">
      <dsp:nvSpPr>
        <dsp:cNvPr id="0" name=""/>
        <dsp:cNvSpPr/>
      </dsp:nvSpPr>
      <dsp:spPr>
        <a:xfrm>
          <a:off x="0" y="4107986"/>
          <a:ext cx="7283628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5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latin typeface="Söhne"/>
            </a:rPr>
            <a:t>Students who completed the questionnaire were more likely to attend tutoring, suggesting higher engagement among respondents.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latin typeface="Söhne"/>
            </a:rPr>
            <a:t>Over 2500 non-pilot students completed the questionnaire.</a:t>
          </a:r>
        </a:p>
      </dsp:txBody>
      <dsp:txXfrm>
        <a:off x="0" y="4107986"/>
        <a:ext cx="7283628" cy="1680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DB11-7FF3-49A2-BE63-4CE2029E615E}">
      <dsp:nvSpPr>
        <dsp:cNvPr id="0" name=""/>
        <dsp:cNvSpPr/>
      </dsp:nvSpPr>
      <dsp:spPr>
        <a:xfrm>
          <a:off x="0" y="4135314"/>
          <a:ext cx="1792152" cy="1357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58" tIns="149352" rIns="127458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>
              <a:latin typeface="Söhne"/>
            </a:rPr>
            <a:t>Areas for Improvement</a:t>
          </a:r>
        </a:p>
      </dsp:txBody>
      <dsp:txXfrm>
        <a:off x="0" y="4135314"/>
        <a:ext cx="1792152" cy="1357302"/>
      </dsp:txXfrm>
    </dsp:sp>
    <dsp:sp modelId="{094090E7-65E4-4046-B18B-6310DF0F79DB}">
      <dsp:nvSpPr>
        <dsp:cNvPr id="0" name=""/>
        <dsp:cNvSpPr/>
      </dsp:nvSpPr>
      <dsp:spPr>
        <a:xfrm>
          <a:off x="1792152" y="4135314"/>
          <a:ext cx="5376457" cy="13573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" tIns="215900" rIns="10906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>
              <a:latin typeface="Söhne"/>
            </a:rPr>
            <a:t>Simplfy</a:t>
          </a:r>
          <a:r>
            <a:rPr lang="en-US" sz="1700" kern="1200">
              <a:latin typeface="Söhne"/>
            </a:rPr>
            <a:t> the </a:t>
          </a:r>
          <a:r>
            <a:rPr lang="en-US" sz="1700" kern="1200" err="1">
              <a:latin typeface="Söhne"/>
            </a:rPr>
            <a:t>MyHCC</a:t>
          </a:r>
          <a:r>
            <a:rPr lang="en-US" sz="1700" kern="1200">
              <a:latin typeface="Söhne"/>
            </a:rPr>
            <a:t> Pathway Interface 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öhne"/>
            </a:rPr>
            <a:t>Include a tutorial or video to improve user experience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öhne"/>
            </a:rPr>
            <a:t>Implement a way to track outcomes of referrals</a:t>
          </a:r>
          <a:r>
            <a:rPr lang="en-US" sz="1700" kern="1200"/>
            <a:t> </a:t>
          </a:r>
        </a:p>
      </dsp:txBody>
      <dsp:txXfrm>
        <a:off x="1792152" y="4135314"/>
        <a:ext cx="5376457" cy="1357302"/>
      </dsp:txXfrm>
    </dsp:sp>
    <dsp:sp modelId="{4AD00C22-872C-4D30-847B-DD9AC6077F64}">
      <dsp:nvSpPr>
        <dsp:cNvPr id="0" name=""/>
        <dsp:cNvSpPr/>
      </dsp:nvSpPr>
      <dsp:spPr>
        <a:xfrm rot="10800000">
          <a:off x="0" y="2068142"/>
          <a:ext cx="1792152" cy="20875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744866"/>
            <a:satOff val="-23911"/>
            <a:lumOff val="4313"/>
            <a:alphaOff val="0"/>
          </a:schemeClr>
        </a:solidFill>
        <a:ln w="15875" cap="rnd" cmpd="sng" algn="ctr">
          <a:solidFill>
            <a:schemeClr val="accent2">
              <a:hueOff val="744866"/>
              <a:satOff val="-23911"/>
              <a:lumOff val="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58" tIns="149352" rIns="127458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>
              <a:latin typeface="Söhne"/>
            </a:rPr>
            <a:t>Key Positive Feedback</a:t>
          </a:r>
        </a:p>
      </dsp:txBody>
      <dsp:txXfrm rot="-10800000">
        <a:off x="0" y="2068142"/>
        <a:ext cx="1792152" cy="1356895"/>
      </dsp:txXfrm>
    </dsp:sp>
    <dsp:sp modelId="{BE259213-7D7B-41FB-A0A4-4A2B6944CCDD}">
      <dsp:nvSpPr>
        <dsp:cNvPr id="0" name=""/>
        <dsp:cNvSpPr/>
      </dsp:nvSpPr>
      <dsp:spPr>
        <a:xfrm>
          <a:off x="1792152" y="2068142"/>
          <a:ext cx="5376457" cy="1356895"/>
        </a:xfrm>
        <a:prstGeom prst="rect">
          <a:avLst/>
        </a:prstGeom>
        <a:solidFill>
          <a:schemeClr val="accent2">
            <a:tint val="40000"/>
            <a:alpha val="90000"/>
            <a:hueOff val="862367"/>
            <a:satOff val="-15033"/>
            <a:lumOff val="-19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862367"/>
              <a:satOff val="-15033"/>
              <a:lumOff val="-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" tIns="215900" rIns="10906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öhne"/>
            </a:rPr>
            <a:t>Utility of the questionnaire and degree plan for structured student interactions.</a:t>
          </a:r>
        </a:p>
      </dsp:txBody>
      <dsp:txXfrm>
        <a:off x="1792152" y="2068142"/>
        <a:ext cx="5376457" cy="1356895"/>
      </dsp:txXfrm>
    </dsp:sp>
    <dsp:sp modelId="{262A7C5F-1C7F-490E-A91C-8C876BD64C07}">
      <dsp:nvSpPr>
        <dsp:cNvPr id="0" name=""/>
        <dsp:cNvSpPr/>
      </dsp:nvSpPr>
      <dsp:spPr>
        <a:xfrm rot="10800000">
          <a:off x="0" y="971"/>
          <a:ext cx="1792152" cy="20875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489732"/>
            <a:satOff val="-47823"/>
            <a:lumOff val="8626"/>
            <a:alphaOff val="0"/>
          </a:schemeClr>
        </a:solidFill>
        <a:ln w="15875" cap="rnd" cmpd="sng" algn="ctr">
          <a:solidFill>
            <a:schemeClr val="accent2">
              <a:hueOff val="1489732"/>
              <a:satOff val="-47823"/>
              <a:lumOff val="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58" tIns="149352" rIns="127458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>
              <a:latin typeface="Söhne"/>
            </a:rPr>
            <a:t>Purpose of Focus Groups</a:t>
          </a:r>
        </a:p>
      </dsp:txBody>
      <dsp:txXfrm rot="-10800000">
        <a:off x="0" y="971"/>
        <a:ext cx="1792152" cy="1356895"/>
      </dsp:txXfrm>
    </dsp:sp>
    <dsp:sp modelId="{3FFC359F-FA58-4796-BC5A-CF37C31B9007}">
      <dsp:nvSpPr>
        <dsp:cNvPr id="0" name=""/>
        <dsp:cNvSpPr/>
      </dsp:nvSpPr>
      <dsp:spPr>
        <a:xfrm>
          <a:off x="1792152" y="971"/>
          <a:ext cx="5376457" cy="1356895"/>
        </a:xfrm>
        <a:prstGeom prst="rect">
          <a:avLst/>
        </a:prstGeom>
        <a:solidFill>
          <a:schemeClr val="accent2">
            <a:tint val="40000"/>
            <a:alpha val="90000"/>
            <a:hueOff val="1724735"/>
            <a:satOff val="-30066"/>
            <a:lumOff val="-38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724735"/>
              <a:satOff val="-30066"/>
              <a:lumOff val="-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60" tIns="215900" rIns="109060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öhne"/>
            </a:rPr>
            <a:t>Gather actionable insights to refine the </a:t>
          </a:r>
          <a:r>
            <a:rPr lang="en-US" sz="1700" kern="1200" err="1">
              <a:latin typeface="Söhne"/>
            </a:rPr>
            <a:t>MyHCC</a:t>
          </a:r>
          <a:r>
            <a:rPr lang="en-US" sz="1700" kern="1200">
              <a:latin typeface="Söhne"/>
            </a:rPr>
            <a:t> Pathway Tool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öhne"/>
            </a:rPr>
            <a:t>Collect qualitative data </a:t>
          </a:r>
        </a:p>
      </dsp:txBody>
      <dsp:txXfrm>
        <a:off x="1792152" y="971"/>
        <a:ext cx="5376457" cy="13568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4155-F26D-41F5-8365-570A7431FB3D}">
      <dsp:nvSpPr>
        <dsp:cNvPr id="0" name=""/>
        <dsp:cNvSpPr/>
      </dsp:nvSpPr>
      <dsp:spPr>
        <a:xfrm>
          <a:off x="0" y="2190051"/>
          <a:ext cx="2658428" cy="1436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67" tIns="184912" rIns="1890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>
              <a:latin typeface="Söhne"/>
            </a:rPr>
            <a:t>Proposed enhancements</a:t>
          </a:r>
        </a:p>
      </dsp:txBody>
      <dsp:txXfrm>
        <a:off x="0" y="2190051"/>
        <a:ext cx="2658428" cy="1436911"/>
      </dsp:txXfrm>
    </dsp:sp>
    <dsp:sp modelId="{F62F800B-F861-4F82-98AD-9AFDB3D45D15}">
      <dsp:nvSpPr>
        <dsp:cNvPr id="0" name=""/>
        <dsp:cNvSpPr/>
      </dsp:nvSpPr>
      <dsp:spPr>
        <a:xfrm>
          <a:off x="2658428" y="2190051"/>
          <a:ext cx="7975285" cy="14369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76" tIns="266700" rIns="161776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öhne"/>
            </a:rPr>
            <a:t>Introduction of detailed component descriptions and how-to-guides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öhne"/>
            </a:rPr>
            <a:t>Make the layout more intuitive and visually appealing</a:t>
          </a:r>
        </a:p>
      </dsp:txBody>
      <dsp:txXfrm>
        <a:off x="2658428" y="2190051"/>
        <a:ext cx="7975285" cy="1436911"/>
      </dsp:txXfrm>
    </dsp:sp>
    <dsp:sp modelId="{79F17789-9626-446A-A248-1CF397A03948}">
      <dsp:nvSpPr>
        <dsp:cNvPr id="0" name=""/>
        <dsp:cNvSpPr/>
      </dsp:nvSpPr>
      <dsp:spPr>
        <a:xfrm rot="10800000">
          <a:off x="0" y="1636"/>
          <a:ext cx="2658428" cy="22099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67" tIns="184912" rIns="1890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>
              <a:latin typeface="Söhne"/>
            </a:rPr>
            <a:t>User experience challenges </a:t>
          </a:r>
        </a:p>
      </dsp:txBody>
      <dsp:txXfrm rot="-10800000">
        <a:off x="0" y="1636"/>
        <a:ext cx="2658428" cy="1436479"/>
      </dsp:txXfrm>
    </dsp:sp>
    <dsp:sp modelId="{249601D5-6F25-4C80-85BB-2EFEB2CA9FA0}">
      <dsp:nvSpPr>
        <dsp:cNvPr id="0" name=""/>
        <dsp:cNvSpPr/>
      </dsp:nvSpPr>
      <dsp:spPr>
        <a:xfrm>
          <a:off x="2658428" y="1636"/>
          <a:ext cx="7975285" cy="14364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76" tIns="266700" rIns="161776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öhne"/>
            </a:rPr>
            <a:t>Navigational difficulties and confusion about the tool's purpose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öhne"/>
            </a:rPr>
            <a:t>Suggestions for integration into platforms like Canvas and </a:t>
          </a:r>
          <a:r>
            <a:rPr lang="en-US" sz="2100" kern="1200" err="1">
              <a:latin typeface="Söhne"/>
            </a:rPr>
            <a:t>MyEagle</a:t>
          </a:r>
          <a:endParaRPr lang="en-US" sz="2100" kern="1200">
            <a:latin typeface="Söhne"/>
          </a:endParaRPr>
        </a:p>
      </dsp:txBody>
      <dsp:txXfrm>
        <a:off x="2658428" y="1636"/>
        <a:ext cx="7975285" cy="14364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646A-3585-42E1-B50B-3E9BCB1B67A4}">
      <dsp:nvSpPr>
        <dsp:cNvPr id="0" name=""/>
        <dsp:cNvSpPr/>
      </dsp:nvSpPr>
      <dsp:spPr>
        <a:xfrm>
          <a:off x="0" y="557"/>
          <a:ext cx="6237359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B225B-87B5-4108-9A36-4053AF75470A}">
      <dsp:nvSpPr>
        <dsp:cNvPr id="0" name=""/>
        <dsp:cNvSpPr/>
      </dsp:nvSpPr>
      <dsp:spPr>
        <a:xfrm>
          <a:off x="394561" y="294033"/>
          <a:ext cx="717384" cy="717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F511C-4DB4-46EB-BACF-5ECF2C70A3A9}">
      <dsp:nvSpPr>
        <dsp:cNvPr id="0" name=""/>
        <dsp:cNvSpPr/>
      </dsp:nvSpPr>
      <dsp:spPr>
        <a:xfrm>
          <a:off x="1506508" y="557"/>
          <a:ext cx="4730850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insights from CSI and other feedback mechanisms are shaping the QEP</a:t>
          </a:r>
        </a:p>
      </dsp:txBody>
      <dsp:txXfrm>
        <a:off x="1506508" y="557"/>
        <a:ext cx="4730850" cy="1304336"/>
      </dsp:txXfrm>
    </dsp:sp>
    <dsp:sp modelId="{39EC9A10-3FEE-4715-A975-39B867878C9A}">
      <dsp:nvSpPr>
        <dsp:cNvPr id="0" name=""/>
        <dsp:cNvSpPr/>
      </dsp:nvSpPr>
      <dsp:spPr>
        <a:xfrm>
          <a:off x="0" y="1630977"/>
          <a:ext cx="6237359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3B129-A0C6-4DE0-8DF8-D0A65354AD71}">
      <dsp:nvSpPr>
        <dsp:cNvPr id="0" name=""/>
        <dsp:cNvSpPr/>
      </dsp:nvSpPr>
      <dsp:spPr>
        <a:xfrm>
          <a:off x="394561" y="1924453"/>
          <a:ext cx="717384" cy="717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C941B-1DC9-440D-A41C-A8C855379954}">
      <dsp:nvSpPr>
        <dsp:cNvPr id="0" name=""/>
        <dsp:cNvSpPr/>
      </dsp:nvSpPr>
      <dsp:spPr>
        <a:xfrm>
          <a:off x="1506508" y="1630977"/>
          <a:ext cx="4730850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Continued commitment to data-driven decision-making</a:t>
          </a:r>
        </a:p>
      </dsp:txBody>
      <dsp:txXfrm>
        <a:off x="1506508" y="1630977"/>
        <a:ext cx="4730850" cy="1304336"/>
      </dsp:txXfrm>
    </dsp:sp>
    <dsp:sp modelId="{67B4F870-9934-43EA-AE82-9788786747C2}">
      <dsp:nvSpPr>
        <dsp:cNvPr id="0" name=""/>
        <dsp:cNvSpPr/>
      </dsp:nvSpPr>
      <dsp:spPr>
        <a:xfrm>
          <a:off x="0" y="3261397"/>
          <a:ext cx="6237359" cy="13043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26060-B8EE-4E2F-BF25-C57A20B16EBF}">
      <dsp:nvSpPr>
        <dsp:cNvPr id="0" name=""/>
        <dsp:cNvSpPr/>
      </dsp:nvSpPr>
      <dsp:spPr>
        <a:xfrm>
          <a:off x="394561" y="3554873"/>
          <a:ext cx="717384" cy="717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DDE3F-166F-49A0-BEE3-C866D0432305}">
      <dsp:nvSpPr>
        <dsp:cNvPr id="0" name=""/>
        <dsp:cNvSpPr/>
      </dsp:nvSpPr>
      <dsp:spPr>
        <a:xfrm>
          <a:off x="1506508" y="3261397"/>
          <a:ext cx="4730850" cy="13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42" tIns="138042" rIns="138042" bIns="1380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Anticipated outcomes and impact on student success</a:t>
          </a:r>
        </a:p>
      </dsp:txBody>
      <dsp:txXfrm>
        <a:off x="1506508" y="3261397"/>
        <a:ext cx="4730850" cy="130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762FD-D0C1-DA46-815C-90F31E0A1AF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FACA-1189-BA4F-B1DD-A0E9F0E1D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FFACA-1189-BA4F-B1DD-A0E9F0E1D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FFACA-1189-BA4F-B1DD-A0E9F0E1D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3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373523-EE7E-44AD-90AF-BD4F157155CF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BEEF8-F370-4387-8F1A-7255BF5D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67A026DE-85D2-E1D1-98FB-DFCCE6BD9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5854" r="-2" b="9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AB29A-A2B6-9749-08B7-CA0BDA42B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0" dirty="0">
                <a:ea typeface="+mj-lt"/>
                <a:cs typeface="+mj-lt"/>
              </a:rPr>
              <a:t>Update</a:t>
            </a:r>
            <a:r>
              <a:rPr lang="en-US" b="1" dirty="0">
                <a:ea typeface="+mj-lt"/>
                <a:cs typeface="+mj-lt"/>
              </a:rPr>
              <a:t> on QEP for Talent Strong Texas Pathways</a:t>
            </a:r>
            <a:r>
              <a:rPr lang="en-US" dirty="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E7F95-DA4E-78B1-E663-4882DB41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881248"/>
            <a:ext cx="6987645" cy="13885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endParaRPr lang="en-US" sz="1200" b="0" i="0" u="none" strike="noStrike" baseline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200" b="0" i="0" u="none" strike="noStrike" baseline="0"/>
          </a:p>
          <a:p>
            <a:pPr>
              <a:lnSpc>
                <a:spcPct val="90000"/>
              </a:lnSpc>
            </a:pPr>
            <a:r>
              <a:rPr lang="en-US" sz="1800" b="1" dirty="0">
                <a:ea typeface="+mn-lt"/>
                <a:cs typeface="+mn-lt"/>
              </a:rPr>
              <a:t>Enhancing Student Success Through </a:t>
            </a:r>
            <a:r>
              <a:rPr lang="en-US" sz="1800" b="1" dirty="0" err="1">
                <a:ea typeface="+mn-lt"/>
                <a:cs typeface="+mn-lt"/>
              </a:rPr>
              <a:t>MyHCC</a:t>
            </a:r>
            <a:r>
              <a:rPr lang="en-US" sz="1800" b="1" dirty="0">
                <a:ea typeface="+mn-lt"/>
                <a:cs typeface="+mn-lt"/>
              </a:rPr>
              <a:t> Pathway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Jeremy Estrella – Director of QEP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May 16th, 2024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6AE5D8-40C2-4D62-AA3B-20655AAF4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D43EC76E-29B7-4839-948A-B252A1C44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EB8F2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87AAE870-B939-4663-AA62-E74D0C811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824A726C-C4F2-406F-BBD3-D57B03ADA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E08A88DA-EAAB-4905-B631-38B70D4FF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EB8F22">
                <a:lumMod val="50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FDBCF830-0BFC-4BC0-B37B-30EA1BE5C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F22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21CD3822-5120-404A-8D92-DCB308C5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yellow eagle with white text&#10;&#10;Description automatically generated">
            <a:extLst>
              <a:ext uri="{FF2B5EF4-FFF2-40B4-BE49-F238E27FC236}">
                <a16:creationId xmlns:a16="http://schemas.microsoft.com/office/drawing/2014/main" id="{5D17F114-2908-A86A-5C52-05C3B673E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3113" y="3706962"/>
            <a:ext cx="3594495" cy="3381555"/>
          </a:xfrm>
          <a:prstGeom prst="rect">
            <a:avLst/>
          </a:prstGeom>
        </p:spPr>
      </p:pic>
      <p:pic>
        <p:nvPicPr>
          <p:cNvPr id="9" name="Picture 8" descr="A black and white logo with a yellow bird&#10;&#10;Description automatically generated">
            <a:extLst>
              <a:ext uri="{FF2B5EF4-FFF2-40B4-BE49-F238E27FC236}">
                <a16:creationId xmlns:a16="http://schemas.microsoft.com/office/drawing/2014/main" id="{31A2A3EC-7A56-A174-E95B-B078B664F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007" y="6130196"/>
            <a:ext cx="1250831" cy="7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3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39656-A9A5-B48A-B68D-7CA401EA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Overview of User Engagement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54AA0AD-2FAE-BC5E-9EBC-38867C1A6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255846"/>
              </p:ext>
            </p:extLst>
          </p:nvPr>
        </p:nvGraphicFramePr>
        <p:xfrm>
          <a:off x="4895132" y="412630"/>
          <a:ext cx="7298006" cy="591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39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78333-59A8-AEB5-0D3C-9C336F9F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  <a:ea typeface="+mj-lt"/>
                <a:cs typeface="+mj-lt"/>
              </a:rPr>
              <a:t>Advisory Interactions</a:t>
            </a:r>
            <a:endParaRPr lang="en-US" sz="3700">
              <a:solidFill>
                <a:srgbClr val="FFFFFF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48070C-F7BA-5159-AC9C-5B0F81FCD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54298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9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5BEE2-C401-DD46-0135-04152799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Tutoring and Academic Support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578A9A-EB3F-34DB-EC4F-B5F5854FB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809189"/>
              </p:ext>
            </p:extLst>
          </p:nvPr>
        </p:nvGraphicFramePr>
        <p:xfrm>
          <a:off x="4708226" y="340744"/>
          <a:ext cx="7283628" cy="579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46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F4A11-E8E1-BA91-0A4C-7783506F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Faculty Focus Group Feedback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8FC5B7-16C2-3A4B-CB4B-35740DC80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270398"/>
              </p:ext>
            </p:extLst>
          </p:nvPr>
        </p:nvGraphicFramePr>
        <p:xfrm>
          <a:off x="4693848" y="498894"/>
          <a:ext cx="7168610" cy="549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46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7060-7ECD-047F-2B72-B94E8811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83" y="412630"/>
            <a:ext cx="9742318" cy="1752599"/>
          </a:xfrm>
        </p:spPr>
        <p:txBody>
          <a:bodyPr>
            <a:normAutofit/>
          </a:bodyPr>
          <a:lstStyle/>
          <a:p>
            <a:r>
              <a:rPr lang="en-US"/>
              <a:t>Student Focus Group Feedback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69987FB-3083-5365-41D4-FA9E74834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171620"/>
              </p:ext>
            </p:extLst>
          </p:nvPr>
        </p:nvGraphicFramePr>
        <p:xfrm>
          <a:off x="1559423" y="2162600"/>
          <a:ext cx="10633714" cy="362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13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91E548-71E9-4E48-95EF-028C1F69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A9B3B-9EEC-D35A-2546-3B10C805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0000"/>
                </a:solidFill>
                <a:ea typeface="+mj-lt"/>
                <a:cs typeface="+mj-lt"/>
              </a:rPr>
              <a:t>Future Directions</a:t>
            </a:r>
            <a:endParaRPr lang="en-US" sz="3600">
              <a:solidFill>
                <a:srgbClr val="000000"/>
              </a:solidFill>
            </a:endParaRPr>
          </a:p>
        </p:txBody>
      </p:sp>
      <p:sp useBgFill="1">
        <p:nvSpPr>
          <p:cNvPr id="24" name="Rounded Rectangle 16">
            <a:extLst>
              <a:ext uri="{FF2B5EF4-FFF2-40B4-BE49-F238E27FC236}">
                <a16:creationId xmlns:a16="http://schemas.microsoft.com/office/drawing/2014/main" id="{AAB5649A-D799-4BE2-9913-FFD6F2B4E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723DE5-3668-495B-86B4-1F6867DD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FEC0561-D3E0-4BF7-8C2C-545131D8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E433E0D-9006-435E-A45A-297D9DFB0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87BFE96-CA94-4295-8E58-F5EF3CD6B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8D930B4-650A-4397-BDE6-B6B6D85E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FC696D0-7E2A-40F7-B396-F663111E9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A9A5E92-75F1-46AD-BE2A-814773AA9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D369CA3-7AE8-827D-28D4-A9116D8D2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431162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4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8A62-252D-F3C5-4784-40951FA8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3910E4-2DAE-8AA5-80F4-B655DD005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74251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46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57BADD-DFB3-4F5A-81E4-E349D0FB0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44DEC-E8C5-22CD-A336-434F2417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QEP Strategic Focus Areas</a:t>
            </a: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FCFD583-58F5-4010-85B3-8CBB03E86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6C336C-64DA-4E7A-8899-0010F56A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4D7D4CE-A7BE-43EC-8FB6-B41AA602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7F50F84-B6A2-4A4F-B454-3433B713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9556A8D-1D6A-4D59-BEBA-9F72F7A5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53E0F7F-7E13-4B50-B87E-11DA3A741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C56D9F3-C412-42E1-B190-402D30E49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4B3D055-D26E-4731-8653-F508249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268515-CA78-7B0F-0308-A75160D35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06938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0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ailroad tracks intersecting">
            <a:extLst>
              <a:ext uri="{FF2B5EF4-FFF2-40B4-BE49-F238E27FC236}">
                <a16:creationId xmlns:a16="http://schemas.microsoft.com/office/drawing/2014/main" id="{56A792AF-83AE-ADF6-3AA6-83DF81ECE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6436" b="273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218F5B5-4E2A-C5D1-0491-5AD656A8E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370901"/>
              </p:ext>
            </p:extLst>
          </p:nvPr>
        </p:nvGraphicFramePr>
        <p:xfrm>
          <a:off x="4491107" y="1429854"/>
          <a:ext cx="6591346" cy="496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itle 25">
            <a:extLst>
              <a:ext uri="{FF2B5EF4-FFF2-40B4-BE49-F238E27FC236}">
                <a16:creationId xmlns:a16="http://schemas.microsoft.com/office/drawing/2014/main" id="{98F8E58A-47D4-8C55-7B58-85DCDB40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5644"/>
            <a:ext cx="10018713" cy="1752599"/>
          </a:xfrm>
        </p:spPr>
        <p:txBody>
          <a:bodyPr/>
          <a:lstStyle/>
          <a:p>
            <a:r>
              <a:rPr lang="en-US" sz="5400" b="1" err="1">
                <a:solidFill>
                  <a:schemeClr val="accent1"/>
                </a:solidFill>
                <a:ea typeface="+mj-lt"/>
                <a:cs typeface="+mj-lt"/>
              </a:rPr>
              <a:t>MyHCC</a:t>
            </a:r>
            <a:r>
              <a:rPr lang="en-US" sz="5400" b="1">
                <a:solidFill>
                  <a:schemeClr val="accent1"/>
                </a:solidFill>
                <a:ea typeface="+mj-lt"/>
                <a:cs typeface="+mj-lt"/>
              </a:rPr>
              <a:t> Pathway </a:t>
            </a:r>
            <a:endParaRPr lang="en-US" sz="5400">
              <a:solidFill>
                <a:schemeClr val="accent1"/>
              </a:solidFill>
              <a:ea typeface="+mj-lt"/>
              <a:cs typeface="+mj-lt"/>
            </a:endParaRPr>
          </a:p>
          <a:p>
            <a:endParaRPr lang="en-US"/>
          </a:p>
        </p:txBody>
      </p:sp>
      <p:pic>
        <p:nvPicPr>
          <p:cNvPr id="63" name="Picture 62" descr="A yellow eagle with white text&#10;&#10;Description automatically generated">
            <a:extLst>
              <a:ext uri="{FF2B5EF4-FFF2-40B4-BE49-F238E27FC236}">
                <a16:creationId xmlns:a16="http://schemas.microsoft.com/office/drawing/2014/main" id="{A1DDEE68-E318-18F5-8A0E-96C304C01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10" y="1854573"/>
            <a:ext cx="427023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3BEDCCE-CD49-6DF3-257F-8AD2A2C4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-5032"/>
            <a:ext cx="12068175" cy="37338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2F12C3-2196-1A32-587C-D95C7C45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3722478"/>
            <a:ext cx="121824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7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8112D8F9-0C17-6F53-3C57-41F96BCA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2917" b="64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A1EB0-C00A-799A-B840-DF189CFD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ea typeface="+mj-lt"/>
                <a:cs typeface="+mj-lt"/>
              </a:rPr>
              <a:t>Student Advising and Engagement Strategies</a:t>
            </a: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1C4A-8CB0-1F56-C46A-565F5BF1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Current Status: Integration of </a:t>
            </a:r>
            <a:r>
              <a:rPr lang="en-US" err="1">
                <a:ea typeface="+mn-lt"/>
                <a:cs typeface="+mn-lt"/>
              </a:rPr>
              <a:t>MyHCC</a:t>
            </a:r>
            <a:r>
              <a:rPr lang="en-US">
                <a:ea typeface="+mn-lt"/>
                <a:cs typeface="+mn-lt"/>
              </a:rPr>
              <a:t> Pathway, training sessions, feedback mechanisms</a:t>
            </a:r>
            <a:endParaRPr lang="en-US"/>
          </a:p>
          <a:p>
            <a:pPr>
              <a:buClr>
                <a:srgbClr val="B96C11"/>
              </a:buClr>
            </a:pPr>
            <a:r>
              <a:rPr lang="en-US" b="1">
                <a:ea typeface="+mn-lt"/>
                <a:cs typeface="+mn-lt"/>
              </a:rPr>
              <a:t>Planned: Enhanced Advising Protocols</a:t>
            </a:r>
            <a:endParaRPr lang="en-US"/>
          </a:p>
          <a:p>
            <a:pPr marL="0" indent="0">
              <a:buClr>
                <a:srgbClr val="B96C11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E7B9683C-657D-1877-5D5E-1CB80688A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E4FA8-804C-6F39-92F5-AEC5D6DB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ea typeface="+mj-lt"/>
                <a:cs typeface="+mj-lt"/>
              </a:rPr>
              <a:t>Professional Development for Faculty and Staff</a:t>
            </a: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472D-A4A0-2C16-0E1A-D7C249B3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Current Status: Comprehensive program rollout, faculty and staff engagement</a:t>
            </a:r>
            <a:endParaRPr lang="en-US"/>
          </a:p>
          <a:p>
            <a:pPr>
              <a:buClr>
                <a:srgbClr val="B96C11"/>
              </a:buClr>
            </a:pPr>
            <a:r>
              <a:rPr lang="en-US">
                <a:ea typeface="+mn-lt"/>
                <a:cs typeface="+mn-lt"/>
              </a:rPr>
              <a:t>Planned Actions: </a:t>
            </a:r>
            <a:r>
              <a:rPr lang="en-US" b="1">
                <a:ea typeface="+mn-lt"/>
                <a:cs typeface="+mn-lt"/>
              </a:rPr>
              <a:t>Transitioning to a train-the-trainer approach with champions from key student and instructional support areas to enhance the scalability and effectiveness of training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endParaRPr lang="en-US"/>
          </a:p>
          <a:p>
            <a:pPr>
              <a:buClr>
                <a:srgbClr val="B96C11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5A4283CE-FEC4-BAFF-674F-0B85FF21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601" r="-2" b="150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9E55-C158-FFEB-864E-69BE951B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ea typeface="+mj-lt"/>
                <a:cs typeface="+mj-lt"/>
              </a:rPr>
              <a:t>Alignment and Integration of Data Systems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E01D-1460-BC92-13ED-45036879A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Current Status: System enhancements, analytics implementation</a:t>
            </a:r>
            <a:endParaRPr lang="en-US"/>
          </a:p>
          <a:p>
            <a:pPr>
              <a:buClr>
                <a:srgbClr val="B96C11"/>
              </a:buClr>
            </a:pPr>
            <a:r>
              <a:rPr lang="en-US">
                <a:ea typeface="+mn-lt"/>
                <a:cs typeface="+mn-lt"/>
              </a:rPr>
              <a:t>Planned Actions: Comprehensive data system integration, predictive analytics deployment</a:t>
            </a:r>
            <a:endParaRPr lang="en-US"/>
          </a:p>
          <a:p>
            <a:pPr marL="0" indent="0">
              <a:buClr>
                <a:srgbClr val="B96C11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0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2E1A454F-2784-5032-7744-7185A4F1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1A84A-1BEC-EFA2-27E8-672E7090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sz="3700" b="1">
                <a:ea typeface="+mj-lt"/>
                <a:cs typeface="+mj-lt"/>
              </a:rPr>
              <a:t>Implementation of Coordinated Interventions</a:t>
            </a:r>
            <a:endParaRPr lang="en-US" sz="3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1D44-FF02-7786-A19C-3D4D1551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Current Status: Targeted support programs, early outcomes</a:t>
            </a:r>
            <a:endParaRPr lang="en-US"/>
          </a:p>
          <a:p>
            <a:pPr>
              <a:buClr>
                <a:srgbClr val="B96C11"/>
              </a:buClr>
            </a:pPr>
            <a:r>
              <a:rPr lang="en-US">
                <a:ea typeface="+mn-lt"/>
                <a:cs typeface="+mn-lt"/>
              </a:rPr>
              <a:t>Planned Actions: Expansion of successful programs, development of new strategies</a:t>
            </a:r>
            <a:endParaRPr lang="en-US"/>
          </a:p>
          <a:p>
            <a:pPr marL="0" indent="0">
              <a:buClr>
                <a:srgbClr val="B96C11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BFFA862FCE74B827F4DCC7825A129" ma:contentTypeVersion="18" ma:contentTypeDescription="Create a new document." ma:contentTypeScope="" ma:versionID="800547a367f4626af439bcf3b85c53cc">
  <xsd:schema xmlns:xsd="http://www.w3.org/2001/XMLSchema" xmlns:xs="http://www.w3.org/2001/XMLSchema" xmlns:p="http://schemas.microsoft.com/office/2006/metadata/properties" xmlns:ns2="6c9924d2-d729-4624-b012-6f5ff7090fb3" xmlns:ns3="f9490798-55c1-4b0e-850e-e78adaa85d40" targetNamespace="http://schemas.microsoft.com/office/2006/metadata/properties" ma:root="true" ma:fieldsID="e01687ba1e0b941bf025ffa808ac70cd" ns2:_="" ns3:_="">
    <xsd:import namespace="6c9924d2-d729-4624-b012-6f5ff7090fb3"/>
    <xsd:import namespace="f9490798-55c1-4b0e-850e-e78adaa85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924d2-d729-4624-b012-6f5ff7090f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656719-4c20-4d22-9fc0-d28739c75e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90798-55c1-4b0e-850e-e78adaa85d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149554c-0bfe-4fc9-8983-5e9f0273847f}" ma:internalName="TaxCatchAll" ma:showField="CatchAllData" ma:web="f9490798-55c1-4b0e-850e-e78adaa85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490798-55c1-4b0e-850e-e78adaa85d40" xsi:nil="true"/>
    <lcf76f155ced4ddcb4097134ff3c332f xmlns="6c9924d2-d729-4624-b012-6f5ff7090fb3">
      <Terms xmlns="http://schemas.microsoft.com/office/infopath/2007/PartnerControls"/>
    </lcf76f155ced4ddcb4097134ff3c332f>
    <SharedWithUsers xmlns="f9490798-55c1-4b0e-850e-e78adaa85d40">
      <UserInfo>
        <DisplayName>lisa.crawford</DisplayName>
        <AccountId>14</AccountId>
        <AccountType/>
      </UserInfo>
      <UserInfo>
        <DisplayName>anamaria.lopez</DisplayName>
        <AccountId>169</AccountId>
        <AccountType/>
      </UserInfo>
      <UserInfo>
        <DisplayName>jeremy.estrella</DisplayName>
        <AccountId>166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43D9DD-21FB-44AD-8844-E83D65F2B239}">
  <ds:schemaRefs>
    <ds:schemaRef ds:uri="6c9924d2-d729-4624-b012-6f5ff7090fb3"/>
    <ds:schemaRef ds:uri="f9490798-55c1-4b0e-850e-e78adaa85d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380752-448A-4D75-9BE2-A4BD6FEED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C320-9C46-40D3-AECD-EEECA64BD9E0}">
  <ds:schemaRefs>
    <ds:schemaRef ds:uri="6c9924d2-d729-4624-b012-6f5ff7090fb3"/>
    <ds:schemaRef ds:uri="f9490798-55c1-4b0e-850e-e78adaa85d4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538</Words>
  <Application>Microsoft Macintosh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Söhne</vt:lpstr>
      <vt:lpstr>Parallax</vt:lpstr>
      <vt:lpstr>Update on QEP for Talent Strong Texas Pathways </vt:lpstr>
      <vt:lpstr>Introduction</vt:lpstr>
      <vt:lpstr>QEP Strategic Focus Areas</vt:lpstr>
      <vt:lpstr>MyHCC Pathway  </vt:lpstr>
      <vt:lpstr>PowerPoint Presentation</vt:lpstr>
      <vt:lpstr>Student Advising and Engagement Strategies</vt:lpstr>
      <vt:lpstr>Professional Development for Faculty and Staff</vt:lpstr>
      <vt:lpstr>Alignment and Integration of Data Systems</vt:lpstr>
      <vt:lpstr>Implementation of Coordinated Interventions</vt:lpstr>
      <vt:lpstr>Overview of User Engagement</vt:lpstr>
      <vt:lpstr>Advisory Interactions</vt:lpstr>
      <vt:lpstr>Tutoring and Academic Support</vt:lpstr>
      <vt:lpstr>Faculty Focus Group Feedback</vt:lpstr>
      <vt:lpstr>Student Focus Group Feedback</vt:lpstr>
      <vt:lpstr>Future Directions</vt:lpstr>
    </vt:vector>
  </TitlesOfParts>
  <Company>HCCS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QEP - Personalized Learning Pathways Steering Team Virtual Meeting</dc:title>
  <dc:creator>misha.turner</dc:creator>
  <cp:lastModifiedBy>jeremy.estrella</cp:lastModifiedBy>
  <cp:revision>15</cp:revision>
  <dcterms:created xsi:type="dcterms:W3CDTF">2024-01-09T14:14:41Z</dcterms:created>
  <dcterms:modified xsi:type="dcterms:W3CDTF">2024-05-15T20:27:26Z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0x010100A6FBFFA862FCE74B827F4DCC7825A129</vt:lpwstr>
  </property>
  <property fmtid="{D5CDD505-2E9C-101B-9397-08002B2CF9AE}" pid="3" name="MediaServiceImageTags">
    <vt:lpwstr/>
  </property>
</Properties>
</file>