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3" r:id="rId5"/>
    <p:sldMasterId id="2147483703" r:id="rId6"/>
  </p:sldMasterIdLst>
  <p:notesMasterIdLst>
    <p:notesMasterId r:id="rId29"/>
  </p:notesMasterIdLst>
  <p:handoutMasterIdLst>
    <p:handoutMasterId r:id="rId30"/>
  </p:handoutMasterIdLst>
  <p:sldIdLst>
    <p:sldId id="257" r:id="rId7"/>
    <p:sldId id="263" r:id="rId8"/>
    <p:sldId id="290" r:id="rId9"/>
    <p:sldId id="291" r:id="rId10"/>
    <p:sldId id="292" r:id="rId11"/>
    <p:sldId id="297" r:id="rId12"/>
    <p:sldId id="293" r:id="rId13"/>
    <p:sldId id="294" r:id="rId14"/>
    <p:sldId id="295" r:id="rId15"/>
    <p:sldId id="296" r:id="rId16"/>
    <p:sldId id="272" r:id="rId17"/>
    <p:sldId id="298" r:id="rId18"/>
    <p:sldId id="275" r:id="rId19"/>
    <p:sldId id="273" r:id="rId20"/>
    <p:sldId id="269" r:id="rId21"/>
    <p:sldId id="270" r:id="rId22"/>
    <p:sldId id="274" r:id="rId23"/>
    <p:sldId id="276" r:id="rId24"/>
    <p:sldId id="299" r:id="rId25"/>
    <p:sldId id="300" r:id="rId26"/>
    <p:sldId id="301"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A74BB-2D97-D3BB-FE29-A7FA5EC93EFF}" v="365" dt="2023-04-19T18:40:49.541"/>
    <p1510:client id="{726697CF-831A-6A4A-6F20-7F03F02E4380}" v="16" dt="2023-04-19T13:20:47.435"/>
    <p1510:client id="{D261B0ED-FAC8-4009-82D6-6313794FBE3A}" v="51" dt="2023-04-18T20:56:08.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96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5F0B9-4D11-4AC6-B749-038DB035D6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EF8B3E2-4E6C-4CA6-A160-A18F8955A2DC}">
      <dgm:prSet/>
      <dgm:spPr>
        <a:solidFill>
          <a:srgbClr val="FFC000"/>
        </a:solidFill>
      </dgm:spPr>
      <dgm:t>
        <a:bodyPr/>
        <a:lstStyle/>
        <a:p>
          <a:r>
            <a:rPr lang="en-US">
              <a:solidFill>
                <a:schemeClr val="tx1"/>
              </a:solidFill>
            </a:rPr>
            <a:t>Assist a demographically diverse student population to create a successful path or plan towards their educational and career goals.</a:t>
          </a:r>
        </a:p>
      </dgm:t>
    </dgm:pt>
    <dgm:pt modelId="{7FC63F5D-4935-43E5-9145-05B94BDA2894}" type="parTrans" cxnId="{DCB12778-AC50-4065-A736-B0A9E1BCB705}">
      <dgm:prSet/>
      <dgm:spPr/>
      <dgm:t>
        <a:bodyPr/>
        <a:lstStyle/>
        <a:p>
          <a:endParaRPr lang="en-US"/>
        </a:p>
      </dgm:t>
    </dgm:pt>
    <dgm:pt modelId="{63AC107F-2079-4D88-AA9B-7A9E6AE6430C}" type="sibTrans" cxnId="{DCB12778-AC50-4065-A736-B0A9E1BCB705}">
      <dgm:prSet/>
      <dgm:spPr/>
      <dgm:t>
        <a:bodyPr/>
        <a:lstStyle/>
        <a:p>
          <a:endParaRPr lang="en-US"/>
        </a:p>
      </dgm:t>
    </dgm:pt>
    <dgm:pt modelId="{B39B5C51-BB4D-4342-A843-91559C827554}">
      <dgm:prSet/>
      <dgm:spPr>
        <a:solidFill>
          <a:srgbClr val="FFC000"/>
        </a:solidFill>
      </dgm:spPr>
      <dgm:t>
        <a:bodyPr/>
        <a:lstStyle/>
        <a:p>
          <a:r>
            <a:rPr lang="en-US">
              <a:solidFill>
                <a:schemeClr val="tx1"/>
              </a:solidFill>
            </a:rPr>
            <a:t>Be a premiere institution providing attainable education regardless of your educational goals.</a:t>
          </a:r>
        </a:p>
      </dgm:t>
    </dgm:pt>
    <dgm:pt modelId="{7CF51689-4575-470A-BE85-0C4D71F61473}" type="parTrans" cxnId="{11B1D499-B5E0-4617-8505-66717BA95C81}">
      <dgm:prSet/>
      <dgm:spPr/>
      <dgm:t>
        <a:bodyPr/>
        <a:lstStyle/>
        <a:p>
          <a:endParaRPr lang="en-US"/>
        </a:p>
      </dgm:t>
    </dgm:pt>
    <dgm:pt modelId="{61B6B588-8EFA-4923-AC30-D471EAB3FAD8}" type="sibTrans" cxnId="{11B1D499-B5E0-4617-8505-66717BA95C81}">
      <dgm:prSet/>
      <dgm:spPr/>
      <dgm:t>
        <a:bodyPr/>
        <a:lstStyle/>
        <a:p>
          <a:endParaRPr lang="en-US"/>
        </a:p>
      </dgm:t>
    </dgm:pt>
    <dgm:pt modelId="{FA6DFBFE-2238-400D-8723-06B637F683EE}">
      <dgm:prSet/>
      <dgm:spPr>
        <a:solidFill>
          <a:srgbClr val="FFC000"/>
        </a:solidFill>
      </dgm:spPr>
      <dgm:t>
        <a:bodyPr/>
        <a:lstStyle/>
        <a:p>
          <a:r>
            <a:rPr lang="en-US">
              <a:solidFill>
                <a:schemeClr val="tx1"/>
              </a:solidFill>
            </a:rPr>
            <a:t>To provide a centralized vision with the highest ability of trained and committed service that will enhance, empower and enrich the academic success of students.</a:t>
          </a:r>
        </a:p>
      </dgm:t>
    </dgm:pt>
    <dgm:pt modelId="{BBF28157-D946-495F-B0A6-51D8BDF3036D}" type="parTrans" cxnId="{0850AABE-944B-4588-AA0B-0DE0124D8021}">
      <dgm:prSet/>
      <dgm:spPr/>
      <dgm:t>
        <a:bodyPr/>
        <a:lstStyle/>
        <a:p>
          <a:endParaRPr lang="en-US"/>
        </a:p>
      </dgm:t>
    </dgm:pt>
    <dgm:pt modelId="{7E54AFA9-3A20-4C71-9156-424FF6134F2B}" type="sibTrans" cxnId="{0850AABE-944B-4588-AA0B-0DE0124D8021}">
      <dgm:prSet/>
      <dgm:spPr/>
      <dgm:t>
        <a:bodyPr/>
        <a:lstStyle/>
        <a:p>
          <a:endParaRPr lang="en-US"/>
        </a:p>
      </dgm:t>
    </dgm:pt>
    <dgm:pt modelId="{A882F7B4-DC2C-4C20-9D7E-DCE6E9BCB381}" type="pres">
      <dgm:prSet presAssocID="{1155F0B9-4D11-4AC6-B749-038DB035D6AB}" presName="linear" presStyleCnt="0">
        <dgm:presLayoutVars>
          <dgm:animLvl val="lvl"/>
          <dgm:resizeHandles val="exact"/>
        </dgm:presLayoutVars>
      </dgm:prSet>
      <dgm:spPr/>
      <dgm:t>
        <a:bodyPr/>
        <a:lstStyle/>
        <a:p>
          <a:endParaRPr lang="en-US"/>
        </a:p>
      </dgm:t>
    </dgm:pt>
    <dgm:pt modelId="{B8EC7FF8-052E-4CF8-92CB-15A5D1926386}" type="pres">
      <dgm:prSet presAssocID="{DEF8B3E2-4E6C-4CA6-A160-A18F8955A2DC}" presName="parentText" presStyleLbl="node1" presStyleIdx="0" presStyleCnt="3">
        <dgm:presLayoutVars>
          <dgm:chMax val="0"/>
          <dgm:bulletEnabled val="1"/>
        </dgm:presLayoutVars>
      </dgm:prSet>
      <dgm:spPr/>
      <dgm:t>
        <a:bodyPr/>
        <a:lstStyle/>
        <a:p>
          <a:endParaRPr lang="en-US"/>
        </a:p>
      </dgm:t>
    </dgm:pt>
    <dgm:pt modelId="{61D1E453-9FCD-4CCC-A37D-64E0AF56EC1F}" type="pres">
      <dgm:prSet presAssocID="{63AC107F-2079-4D88-AA9B-7A9E6AE6430C}" presName="spacer" presStyleCnt="0"/>
      <dgm:spPr/>
    </dgm:pt>
    <dgm:pt modelId="{3F921C25-6754-4820-BC14-4DC7BAB76D34}" type="pres">
      <dgm:prSet presAssocID="{B39B5C51-BB4D-4342-A843-91559C827554}" presName="parentText" presStyleLbl="node1" presStyleIdx="1" presStyleCnt="3">
        <dgm:presLayoutVars>
          <dgm:chMax val="0"/>
          <dgm:bulletEnabled val="1"/>
        </dgm:presLayoutVars>
      </dgm:prSet>
      <dgm:spPr/>
      <dgm:t>
        <a:bodyPr/>
        <a:lstStyle/>
        <a:p>
          <a:endParaRPr lang="en-US"/>
        </a:p>
      </dgm:t>
    </dgm:pt>
    <dgm:pt modelId="{6AFEDC34-349E-4478-AD4C-7F6C66E89AC1}" type="pres">
      <dgm:prSet presAssocID="{61B6B588-8EFA-4923-AC30-D471EAB3FAD8}" presName="spacer" presStyleCnt="0"/>
      <dgm:spPr/>
    </dgm:pt>
    <dgm:pt modelId="{88265087-DDAC-47BD-A2E0-BDAA801FD9AE}" type="pres">
      <dgm:prSet presAssocID="{FA6DFBFE-2238-400D-8723-06B637F683EE}" presName="parentText" presStyleLbl="node1" presStyleIdx="2" presStyleCnt="3">
        <dgm:presLayoutVars>
          <dgm:chMax val="0"/>
          <dgm:bulletEnabled val="1"/>
        </dgm:presLayoutVars>
      </dgm:prSet>
      <dgm:spPr/>
      <dgm:t>
        <a:bodyPr/>
        <a:lstStyle/>
        <a:p>
          <a:endParaRPr lang="en-US"/>
        </a:p>
      </dgm:t>
    </dgm:pt>
  </dgm:ptLst>
  <dgm:cxnLst>
    <dgm:cxn modelId="{11B1D499-B5E0-4617-8505-66717BA95C81}" srcId="{1155F0B9-4D11-4AC6-B749-038DB035D6AB}" destId="{B39B5C51-BB4D-4342-A843-91559C827554}" srcOrd="1" destOrd="0" parTransId="{7CF51689-4575-470A-BE85-0C4D71F61473}" sibTransId="{61B6B588-8EFA-4923-AC30-D471EAB3FAD8}"/>
    <dgm:cxn modelId="{4FDD4026-8B8C-4353-84A1-CA69F9FB971F}" type="presOf" srcId="{DEF8B3E2-4E6C-4CA6-A160-A18F8955A2DC}" destId="{B8EC7FF8-052E-4CF8-92CB-15A5D1926386}" srcOrd="0" destOrd="0" presId="urn:microsoft.com/office/officeart/2005/8/layout/vList2"/>
    <dgm:cxn modelId="{854D1988-A281-4E5D-8A7A-7BE686FD94C4}" type="presOf" srcId="{B39B5C51-BB4D-4342-A843-91559C827554}" destId="{3F921C25-6754-4820-BC14-4DC7BAB76D34}" srcOrd="0" destOrd="0" presId="urn:microsoft.com/office/officeart/2005/8/layout/vList2"/>
    <dgm:cxn modelId="{0850AABE-944B-4588-AA0B-0DE0124D8021}" srcId="{1155F0B9-4D11-4AC6-B749-038DB035D6AB}" destId="{FA6DFBFE-2238-400D-8723-06B637F683EE}" srcOrd="2" destOrd="0" parTransId="{BBF28157-D946-495F-B0A6-51D8BDF3036D}" sibTransId="{7E54AFA9-3A20-4C71-9156-424FF6134F2B}"/>
    <dgm:cxn modelId="{DCB12778-AC50-4065-A736-B0A9E1BCB705}" srcId="{1155F0B9-4D11-4AC6-B749-038DB035D6AB}" destId="{DEF8B3E2-4E6C-4CA6-A160-A18F8955A2DC}" srcOrd="0" destOrd="0" parTransId="{7FC63F5D-4935-43E5-9145-05B94BDA2894}" sibTransId="{63AC107F-2079-4D88-AA9B-7A9E6AE6430C}"/>
    <dgm:cxn modelId="{25F9A6F1-B541-4E33-ABF8-AF68B01BE4A5}" type="presOf" srcId="{1155F0B9-4D11-4AC6-B749-038DB035D6AB}" destId="{A882F7B4-DC2C-4C20-9D7E-DCE6E9BCB381}" srcOrd="0" destOrd="0" presId="urn:microsoft.com/office/officeart/2005/8/layout/vList2"/>
    <dgm:cxn modelId="{CBC21DA6-DD98-4CB1-B290-FC3C76D3D813}" type="presOf" srcId="{FA6DFBFE-2238-400D-8723-06B637F683EE}" destId="{88265087-DDAC-47BD-A2E0-BDAA801FD9AE}" srcOrd="0" destOrd="0" presId="urn:microsoft.com/office/officeart/2005/8/layout/vList2"/>
    <dgm:cxn modelId="{E5954314-535A-45DE-AE91-8A69F4569F69}" type="presParOf" srcId="{A882F7B4-DC2C-4C20-9D7E-DCE6E9BCB381}" destId="{B8EC7FF8-052E-4CF8-92CB-15A5D1926386}" srcOrd="0" destOrd="0" presId="urn:microsoft.com/office/officeart/2005/8/layout/vList2"/>
    <dgm:cxn modelId="{C16AB60D-7A7F-47F8-9CD1-FF22C1EA7EBF}" type="presParOf" srcId="{A882F7B4-DC2C-4C20-9D7E-DCE6E9BCB381}" destId="{61D1E453-9FCD-4CCC-A37D-64E0AF56EC1F}" srcOrd="1" destOrd="0" presId="urn:microsoft.com/office/officeart/2005/8/layout/vList2"/>
    <dgm:cxn modelId="{C1DD8F9C-4193-4EA0-B116-AAD27D9B11CC}" type="presParOf" srcId="{A882F7B4-DC2C-4C20-9D7E-DCE6E9BCB381}" destId="{3F921C25-6754-4820-BC14-4DC7BAB76D34}" srcOrd="2" destOrd="0" presId="urn:microsoft.com/office/officeart/2005/8/layout/vList2"/>
    <dgm:cxn modelId="{196107BD-BBA5-4D8B-8C4C-BD17D7E407AB}" type="presParOf" srcId="{A882F7B4-DC2C-4C20-9D7E-DCE6E9BCB381}" destId="{6AFEDC34-349E-4478-AD4C-7F6C66E89AC1}" srcOrd="3" destOrd="0" presId="urn:microsoft.com/office/officeart/2005/8/layout/vList2"/>
    <dgm:cxn modelId="{6AA252AD-D399-44CC-BA35-40CCE4B4E70A}" type="presParOf" srcId="{A882F7B4-DC2C-4C20-9D7E-DCE6E9BCB381}" destId="{88265087-DDAC-47BD-A2E0-BDAA801FD9AE}" srcOrd="4"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C7FF8-052E-4CF8-92CB-15A5D1926386}">
      <dsp:nvSpPr>
        <dsp:cNvPr id="0" name=""/>
        <dsp:cNvSpPr/>
      </dsp:nvSpPr>
      <dsp:spPr>
        <a:xfrm>
          <a:off x="0" y="48406"/>
          <a:ext cx="6172199" cy="155003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rPr>
            <a:t>Assist a demographically diverse student population to create a successful path or plan towards their educational and career goals.</a:t>
          </a:r>
        </a:p>
      </dsp:txBody>
      <dsp:txXfrm>
        <a:off x="75666" y="124072"/>
        <a:ext cx="6020867" cy="1398698"/>
      </dsp:txXfrm>
    </dsp:sp>
    <dsp:sp modelId="{3F921C25-6754-4820-BC14-4DC7BAB76D34}">
      <dsp:nvSpPr>
        <dsp:cNvPr id="0" name=""/>
        <dsp:cNvSpPr/>
      </dsp:nvSpPr>
      <dsp:spPr>
        <a:xfrm>
          <a:off x="0" y="1661797"/>
          <a:ext cx="6172199" cy="155003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rPr>
            <a:t>Be a premiere institution providing attainable education regardless of your educational goals.</a:t>
          </a:r>
        </a:p>
      </dsp:txBody>
      <dsp:txXfrm>
        <a:off x="75666" y="1737463"/>
        <a:ext cx="6020867" cy="1398698"/>
      </dsp:txXfrm>
    </dsp:sp>
    <dsp:sp modelId="{88265087-DDAC-47BD-A2E0-BDAA801FD9AE}">
      <dsp:nvSpPr>
        <dsp:cNvPr id="0" name=""/>
        <dsp:cNvSpPr/>
      </dsp:nvSpPr>
      <dsp:spPr>
        <a:xfrm>
          <a:off x="0" y="3275187"/>
          <a:ext cx="6172199" cy="155003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rPr>
            <a:t>To provide a centralized vision with the highest ability of trained and committed service that will enhance, empower and enrich the academic success of students.</a:t>
          </a:r>
        </a:p>
      </dsp:txBody>
      <dsp:txXfrm>
        <a:off x="75666" y="3350853"/>
        <a:ext cx="6020867" cy="13986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solidFill>
                <a:schemeClr val="accent3"/>
              </a:solidFill>
              <a:latin typeface="Avenir Medium" charset="0"/>
              <a:ea typeface="Avenir Medium" charset="0"/>
              <a:cs typeface="Avenir Medium" charset="0"/>
            </a:endParaRPr>
          </a:p>
        </p:txBody>
      </p:sp>
      <p:sp>
        <p:nvSpPr>
          <p:cNvPr id="3" name="Date Placeholder 2"/>
          <p:cNvSpPr>
            <a:spLocks noGrp="1"/>
          </p:cNvSpPr>
          <p:nvPr>
            <p:ph type="dt" sz="quarter" idx="1"/>
          </p:nvPr>
        </p:nvSpPr>
        <p:spPr>
          <a:xfrm>
            <a:off x="5929425" y="458788"/>
            <a:ext cx="928579" cy="273269"/>
          </a:xfrm>
          <a:prstGeom prst="rect">
            <a:avLst/>
          </a:prstGeom>
        </p:spPr>
        <p:txBody>
          <a:bodyPr vert="horz" lIns="91440" tIns="45720" rIns="91440" bIns="45720" rtlCol="0"/>
          <a:lstStyle>
            <a:lvl1pPr algn="r">
              <a:defRPr sz="1200"/>
            </a:lvl1pPr>
          </a:lstStyle>
          <a:p>
            <a:fld id="{E30653BC-9D8C-A849-8082-D0F7B2EAD88E}" type="datetimeFigureOut">
              <a:rPr lang="en-US" smtClean="0">
                <a:latin typeface="Avenir Medium" charset="0"/>
                <a:ea typeface="Avenir Medium" charset="0"/>
                <a:cs typeface="Avenir Medium" charset="0"/>
              </a:rPr>
              <a:t>4/19/2023</a:t>
            </a:fld>
            <a:endParaRPr lang="en-US">
              <a:latin typeface="Avenir Medium" charset="0"/>
              <a:ea typeface="Avenir Medium" charset="0"/>
              <a:cs typeface="Avenir Medium"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solidFill>
                <a:schemeClr val="accent3"/>
              </a:solidFill>
              <a:latin typeface="Avenir Medium" charset="0"/>
              <a:ea typeface="Avenir Medium" charset="0"/>
              <a:cs typeface="Avenir Medium" charset="0"/>
            </a:endParaRPr>
          </a:p>
        </p:txBody>
      </p:sp>
      <p:sp>
        <p:nvSpPr>
          <p:cNvPr id="5" name="Slide Number Placeholder 4"/>
          <p:cNvSpPr>
            <a:spLocks noGrp="1"/>
          </p:cNvSpPr>
          <p:nvPr>
            <p:ph type="sldNum" sz="quarter" idx="3"/>
          </p:nvPr>
        </p:nvSpPr>
        <p:spPr>
          <a:xfrm>
            <a:off x="6099672" y="1"/>
            <a:ext cx="756745" cy="458787"/>
          </a:xfrm>
          <a:prstGeom prst="rect">
            <a:avLst/>
          </a:prstGeom>
        </p:spPr>
        <p:txBody>
          <a:bodyPr vert="horz" lIns="91440" tIns="45720" rIns="91440" bIns="45720" rtlCol="0" anchor="b"/>
          <a:lstStyle>
            <a:lvl1pPr algn="r">
              <a:defRPr sz="1200"/>
            </a:lvl1pPr>
          </a:lstStyle>
          <a:p>
            <a:fld id="{58153262-5012-2242-9F26-6EF15EA7F5F3}" type="slidenum">
              <a:rPr lang="en-US" smtClean="0">
                <a:solidFill>
                  <a:schemeClr val="accent3"/>
                </a:solidFill>
                <a:latin typeface="Avenir Medium" charset="0"/>
                <a:ea typeface="Avenir Medium" charset="0"/>
                <a:cs typeface="Avenir Medium" charset="0"/>
              </a:rPr>
              <a:t>‹#›</a:t>
            </a:fld>
            <a:endParaRPr lang="en-US">
              <a:solidFill>
                <a:schemeClr val="accent3"/>
              </a:solidFill>
              <a:latin typeface="Avenir Medium" charset="0"/>
              <a:ea typeface="Avenir Medium" charset="0"/>
              <a:cs typeface="Avenir Medium"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8429" t="88107"/>
          <a:stretch/>
        </p:blipFill>
        <p:spPr>
          <a:xfrm>
            <a:off x="3321270" y="8685213"/>
            <a:ext cx="3536731" cy="458787"/>
          </a:xfrm>
          <a:prstGeom prst="rect">
            <a:avLst/>
          </a:prstGeom>
        </p:spPr>
      </p:pic>
    </p:spTree>
    <p:extLst>
      <p:ext uri="{BB962C8B-B14F-4D97-AF65-F5344CB8AC3E}">
        <p14:creationId xmlns:p14="http://schemas.microsoft.com/office/powerpoint/2010/main" val="1651519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b="0" i="0">
                <a:solidFill>
                  <a:schemeClr val="accent3"/>
                </a:solidFill>
                <a:latin typeface="Avenir Medium" charset="0"/>
                <a:ea typeface="Avenir Medium" charset="0"/>
                <a:cs typeface="Avenir Medium" charset="0"/>
              </a:defRPr>
            </a:lvl1pPr>
          </a:lstStyle>
          <a:p>
            <a:endParaRPr lang="en-US"/>
          </a:p>
        </p:txBody>
      </p:sp>
      <p:sp>
        <p:nvSpPr>
          <p:cNvPr id="3" name="Date Placeholder 2"/>
          <p:cNvSpPr>
            <a:spLocks noGrp="1"/>
          </p:cNvSpPr>
          <p:nvPr>
            <p:ph type="dt" idx="1"/>
          </p:nvPr>
        </p:nvSpPr>
        <p:spPr>
          <a:xfrm>
            <a:off x="3886200" y="294291"/>
            <a:ext cx="2971800" cy="458788"/>
          </a:xfrm>
          <a:prstGeom prst="rect">
            <a:avLst/>
          </a:prstGeom>
        </p:spPr>
        <p:txBody>
          <a:bodyPr vert="horz" lIns="91440" tIns="45720" rIns="91440" bIns="45720" rtlCol="0"/>
          <a:lstStyle>
            <a:lvl1pPr algn="r">
              <a:defRPr sz="1200" b="0" i="0">
                <a:solidFill>
                  <a:schemeClr val="accent3"/>
                </a:solidFill>
                <a:latin typeface="Avenir Medium" charset="0"/>
                <a:ea typeface="Avenir Medium" charset="0"/>
                <a:cs typeface="Avenir Medium" charset="0"/>
              </a:defRPr>
            </a:lvl1pPr>
          </a:lstStyle>
          <a:p>
            <a:fld id="{C0765699-D5DE-034B-B5A6-D2DD4DCC45E2}" type="datetimeFigureOut">
              <a:rPr lang="en-US" smtClean="0"/>
              <a:pPr/>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solidFill>
                  <a:schemeClr val="accent3"/>
                </a:solidFill>
                <a:latin typeface="Avenir Medium" charset="0"/>
                <a:ea typeface="Avenir Medium" charset="0"/>
                <a:cs typeface="Avenir Medium" charset="0"/>
              </a:defRPr>
            </a:lvl1pPr>
          </a:lstStyle>
          <a:p>
            <a:endParaRPr lang="en-US"/>
          </a:p>
        </p:txBody>
      </p:sp>
      <p:sp>
        <p:nvSpPr>
          <p:cNvPr id="7" name="Slide Number Placeholder 6"/>
          <p:cNvSpPr>
            <a:spLocks noGrp="1"/>
          </p:cNvSpPr>
          <p:nvPr>
            <p:ph type="sldNum" sz="quarter" idx="5"/>
          </p:nvPr>
        </p:nvSpPr>
        <p:spPr>
          <a:xfrm>
            <a:off x="3886200" y="1"/>
            <a:ext cx="2971800" cy="294291"/>
          </a:xfrm>
          <a:prstGeom prst="rect">
            <a:avLst/>
          </a:prstGeom>
        </p:spPr>
        <p:txBody>
          <a:bodyPr vert="horz" lIns="91440" tIns="45720" rIns="91440" bIns="45720" rtlCol="0" anchor="b"/>
          <a:lstStyle>
            <a:lvl1pPr algn="r">
              <a:defRPr sz="1200" b="0" i="0">
                <a:solidFill>
                  <a:schemeClr val="accent3"/>
                </a:solidFill>
                <a:latin typeface="Avenir Medium" charset="0"/>
                <a:ea typeface="Avenir Medium" charset="0"/>
                <a:cs typeface="Avenir Medium" charset="0"/>
              </a:defRPr>
            </a:lvl1pPr>
          </a:lstStyle>
          <a:p>
            <a:fld id="{1B6BC583-FDF6-2342-AD4B-08A208A7294D}" type="slidenum">
              <a:rPr lang="en-US" smtClean="0"/>
              <a:pPr/>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86377"/>
            <a:ext cx="6858000" cy="3857625"/>
          </a:xfrm>
          <a:prstGeom prst="rect">
            <a:avLst/>
          </a:prstGeom>
        </p:spPr>
      </p:pic>
    </p:spTree>
    <p:extLst>
      <p:ext uri="{BB962C8B-B14F-4D97-AF65-F5344CB8AC3E}">
        <p14:creationId xmlns:p14="http://schemas.microsoft.com/office/powerpoint/2010/main" val="28590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is it important to have a service philosophy?</a:t>
            </a:r>
          </a:p>
        </p:txBody>
      </p:sp>
      <p:sp>
        <p:nvSpPr>
          <p:cNvPr id="4" name="Slide Number Placeholder 3"/>
          <p:cNvSpPr>
            <a:spLocks noGrp="1"/>
          </p:cNvSpPr>
          <p:nvPr>
            <p:ph type="sldNum" sz="quarter" idx="5"/>
          </p:nvPr>
        </p:nvSpPr>
        <p:spPr/>
        <p:txBody>
          <a:bodyPr/>
          <a:lstStyle/>
          <a:p>
            <a:fld id="{1B6BC583-FDF6-2342-AD4B-08A208A7294D}" type="slidenum">
              <a:rPr lang="en-US" smtClean="0"/>
              <a:pPr/>
              <a:t>1</a:t>
            </a:fld>
            <a:endParaRPr lang="en-US"/>
          </a:p>
        </p:txBody>
      </p:sp>
    </p:spTree>
    <p:extLst>
      <p:ext uri="{BB962C8B-B14F-4D97-AF65-F5344CB8AC3E}">
        <p14:creationId xmlns:p14="http://schemas.microsoft.com/office/powerpoint/2010/main" val="10860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steps with philosophy of service work</a:t>
            </a:r>
          </a:p>
          <a:p>
            <a:r>
              <a:rPr lang="en-US"/>
              <a:t>Thank you again for the work you do!</a:t>
            </a:r>
          </a:p>
          <a:p>
            <a:endParaRPr lang="en-US"/>
          </a:p>
          <a:p>
            <a:endParaRPr lang="en-US"/>
          </a:p>
        </p:txBody>
      </p:sp>
      <p:sp>
        <p:nvSpPr>
          <p:cNvPr id="4" name="Slide Number Placeholder 3"/>
          <p:cNvSpPr>
            <a:spLocks noGrp="1"/>
          </p:cNvSpPr>
          <p:nvPr>
            <p:ph type="sldNum" sz="quarter" idx="5"/>
          </p:nvPr>
        </p:nvSpPr>
        <p:spPr/>
        <p:txBody>
          <a:bodyPr/>
          <a:lstStyle/>
          <a:p>
            <a:fld id="{1B6BC583-FDF6-2342-AD4B-08A208A7294D}" type="slidenum">
              <a:rPr lang="en-US" smtClean="0"/>
              <a:pPr/>
              <a:t>22</a:t>
            </a:fld>
            <a:endParaRPr lang="en-US"/>
          </a:p>
        </p:txBody>
      </p:sp>
    </p:spTree>
    <p:extLst>
      <p:ext uri="{BB962C8B-B14F-4D97-AF65-F5344CB8AC3E}">
        <p14:creationId xmlns:p14="http://schemas.microsoft.com/office/powerpoint/2010/main" val="317833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Nithy’s</a:t>
            </a:r>
            <a:r>
              <a:rPr lang="en-US"/>
              <a:t> slide</a:t>
            </a:r>
          </a:p>
        </p:txBody>
      </p:sp>
      <p:sp>
        <p:nvSpPr>
          <p:cNvPr id="4" name="Slide Number Placeholder 3"/>
          <p:cNvSpPr>
            <a:spLocks noGrp="1"/>
          </p:cNvSpPr>
          <p:nvPr>
            <p:ph type="sldNum" sz="quarter" idx="5"/>
          </p:nvPr>
        </p:nvSpPr>
        <p:spPr/>
        <p:txBody>
          <a:bodyPr/>
          <a:lstStyle/>
          <a:p>
            <a:fld id="{1B6BC583-FDF6-2342-AD4B-08A208A7294D}" type="slidenum">
              <a:rPr lang="en-US" smtClean="0"/>
              <a:pPr/>
              <a:t>3</a:t>
            </a:fld>
            <a:endParaRPr lang="en-US"/>
          </a:p>
        </p:txBody>
      </p:sp>
    </p:spTree>
    <p:extLst>
      <p:ext uri="{BB962C8B-B14F-4D97-AF65-F5344CB8AC3E}">
        <p14:creationId xmlns:p14="http://schemas.microsoft.com/office/powerpoint/2010/main" val="203709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is it important to highlight the students we serve?</a:t>
            </a:r>
          </a:p>
          <a:p>
            <a:r>
              <a:rPr lang="en-US"/>
              <a:t>Helps us to better understand who they are, what their needs might be, and how we can respond to provide support.</a:t>
            </a:r>
          </a:p>
        </p:txBody>
      </p:sp>
      <p:sp>
        <p:nvSpPr>
          <p:cNvPr id="4" name="Slide Number Placeholder 3"/>
          <p:cNvSpPr>
            <a:spLocks noGrp="1"/>
          </p:cNvSpPr>
          <p:nvPr>
            <p:ph type="sldNum" sz="quarter" idx="5"/>
          </p:nvPr>
        </p:nvSpPr>
        <p:spPr/>
        <p:txBody>
          <a:bodyPr/>
          <a:lstStyle/>
          <a:p>
            <a:fld id="{1B6BC583-FDF6-2342-AD4B-08A208A7294D}" type="slidenum">
              <a:rPr lang="en-US" smtClean="0"/>
              <a:pPr/>
              <a:t>4</a:t>
            </a:fld>
            <a:endParaRPr lang="en-US"/>
          </a:p>
        </p:txBody>
      </p:sp>
    </p:spTree>
    <p:extLst>
      <p:ext uri="{BB962C8B-B14F-4D97-AF65-F5344CB8AC3E}">
        <p14:creationId xmlns:p14="http://schemas.microsoft.com/office/powerpoint/2010/main" val="30718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Calibri" panose="020F0502020204030204" pitchFamily="34" charset="0"/>
              </a:rPr>
              <a:t>Apple Question: What makes Apple’s customer service philosophy so great? </a:t>
            </a:r>
          </a:p>
          <a:p>
            <a:r>
              <a:rPr lang="en-US" sz="1800" b="0" i="0" u="none" strike="noStrike" baseline="0">
                <a:solidFill>
                  <a:srgbClr val="000000"/>
                </a:solidFill>
                <a:latin typeface="Calibri" panose="020F0502020204030204" pitchFamily="34" charset="0"/>
              </a:rPr>
              <a:t>Possible Answers: personalization, understanding needs, present solutions, understand issues, and an invite to return. </a:t>
            </a:r>
          </a:p>
          <a:p>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LEGO’s customer service philosophy is succinct and successful. “Only the best is good enough” applies not only to their product but to how they deal with customers. “The best” is their baseline. Nothing else suffices. </a:t>
            </a:r>
            <a:endParaRPr lang="en-US"/>
          </a:p>
        </p:txBody>
      </p:sp>
      <p:sp>
        <p:nvSpPr>
          <p:cNvPr id="4" name="Slide Number Placeholder 3"/>
          <p:cNvSpPr>
            <a:spLocks noGrp="1"/>
          </p:cNvSpPr>
          <p:nvPr>
            <p:ph type="sldNum" sz="quarter" idx="5"/>
          </p:nvPr>
        </p:nvSpPr>
        <p:spPr/>
        <p:txBody>
          <a:bodyPr/>
          <a:lstStyle/>
          <a:p>
            <a:fld id="{1B6BC583-FDF6-2342-AD4B-08A208A7294D}" type="slidenum">
              <a:rPr lang="en-US" smtClean="0"/>
              <a:pPr/>
              <a:t>5</a:t>
            </a:fld>
            <a:endParaRPr lang="en-US"/>
          </a:p>
        </p:txBody>
      </p:sp>
    </p:spTree>
    <p:extLst>
      <p:ext uri="{BB962C8B-B14F-4D97-AF65-F5344CB8AC3E}">
        <p14:creationId xmlns:p14="http://schemas.microsoft.com/office/powerpoint/2010/main" val="253024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Mentimeter</a:t>
            </a:r>
            <a:r>
              <a:rPr lang="en-US"/>
              <a:t> Questions – to help us think about service – how we define it and what we value in service.</a:t>
            </a:r>
          </a:p>
        </p:txBody>
      </p:sp>
      <p:sp>
        <p:nvSpPr>
          <p:cNvPr id="4" name="Slide Number Placeholder 3"/>
          <p:cNvSpPr>
            <a:spLocks noGrp="1"/>
          </p:cNvSpPr>
          <p:nvPr>
            <p:ph type="sldNum" sz="quarter" idx="5"/>
          </p:nvPr>
        </p:nvSpPr>
        <p:spPr/>
        <p:txBody>
          <a:bodyPr/>
          <a:lstStyle/>
          <a:p>
            <a:fld id="{1B6BC583-FDF6-2342-AD4B-08A208A7294D}" type="slidenum">
              <a:rPr lang="en-US" smtClean="0"/>
              <a:pPr/>
              <a:t>6</a:t>
            </a:fld>
            <a:endParaRPr lang="en-US"/>
          </a:p>
        </p:txBody>
      </p:sp>
    </p:spTree>
    <p:extLst>
      <p:ext uri="{BB962C8B-B14F-4D97-AF65-F5344CB8AC3E}">
        <p14:creationId xmlns:p14="http://schemas.microsoft.com/office/powerpoint/2010/main" val="262523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a Scribe to jot notes on the poster board.</a:t>
            </a:r>
          </a:p>
          <a:p>
            <a:r>
              <a:rPr lang="en-US"/>
              <a:t>Need someone at the end to report out.</a:t>
            </a:r>
          </a:p>
        </p:txBody>
      </p:sp>
      <p:sp>
        <p:nvSpPr>
          <p:cNvPr id="4" name="Slide Number Placeholder 3"/>
          <p:cNvSpPr>
            <a:spLocks noGrp="1"/>
          </p:cNvSpPr>
          <p:nvPr>
            <p:ph type="sldNum" sz="quarter" idx="5"/>
          </p:nvPr>
        </p:nvSpPr>
        <p:spPr/>
        <p:txBody>
          <a:bodyPr/>
          <a:lstStyle/>
          <a:p>
            <a:fld id="{1B6BC583-FDF6-2342-AD4B-08A208A7294D}" type="slidenum">
              <a:rPr lang="en-US" smtClean="0"/>
              <a:pPr/>
              <a:t>7</a:t>
            </a:fld>
            <a:endParaRPr lang="en-US"/>
          </a:p>
        </p:txBody>
      </p:sp>
    </p:spTree>
    <p:extLst>
      <p:ext uri="{BB962C8B-B14F-4D97-AF65-F5344CB8AC3E}">
        <p14:creationId xmlns:p14="http://schemas.microsoft.com/office/powerpoint/2010/main" val="32504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strike="noStrike" baseline="0">
                <a:solidFill>
                  <a:srgbClr val="000000"/>
                </a:solidFill>
                <a:latin typeface="Calibri" panose="020F0502020204030204" pitchFamily="34" charset="0"/>
              </a:rPr>
              <a:t>Understanding your goals can help you focus your efforts and evaluate your progress. </a:t>
            </a:r>
            <a:endParaRPr lang="en-US"/>
          </a:p>
          <a:p>
            <a:endParaRPr lang="en-US"/>
          </a:p>
        </p:txBody>
      </p:sp>
      <p:sp>
        <p:nvSpPr>
          <p:cNvPr id="4" name="Slide Number Placeholder 3"/>
          <p:cNvSpPr>
            <a:spLocks noGrp="1"/>
          </p:cNvSpPr>
          <p:nvPr>
            <p:ph type="sldNum" sz="quarter" idx="5"/>
          </p:nvPr>
        </p:nvSpPr>
        <p:spPr/>
        <p:txBody>
          <a:bodyPr/>
          <a:lstStyle/>
          <a:p>
            <a:fld id="{1B6BC583-FDF6-2342-AD4B-08A208A7294D}" type="slidenum">
              <a:rPr lang="en-US" smtClean="0"/>
              <a:pPr/>
              <a:t>8</a:t>
            </a:fld>
            <a:endParaRPr lang="en-US"/>
          </a:p>
        </p:txBody>
      </p:sp>
    </p:spTree>
    <p:extLst>
      <p:ext uri="{BB962C8B-B14F-4D97-AF65-F5344CB8AC3E}">
        <p14:creationId xmlns:p14="http://schemas.microsoft.com/office/powerpoint/2010/main" val="353156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reflections from how your customer service experiences in your group, shape how you provide service.</a:t>
            </a:r>
          </a:p>
          <a:p>
            <a:r>
              <a:rPr lang="en-US"/>
              <a:t>What were some of the goals of service your group identified?</a:t>
            </a:r>
          </a:p>
          <a:p>
            <a:r>
              <a:rPr lang="en-US"/>
              <a:t>Let’s hear your philosophy.</a:t>
            </a:r>
          </a:p>
        </p:txBody>
      </p:sp>
      <p:sp>
        <p:nvSpPr>
          <p:cNvPr id="4" name="Slide Number Placeholder 3"/>
          <p:cNvSpPr>
            <a:spLocks noGrp="1"/>
          </p:cNvSpPr>
          <p:nvPr>
            <p:ph type="sldNum" sz="quarter" idx="5"/>
          </p:nvPr>
        </p:nvSpPr>
        <p:spPr/>
        <p:txBody>
          <a:bodyPr/>
          <a:lstStyle/>
          <a:p>
            <a:fld id="{1B6BC583-FDF6-2342-AD4B-08A208A7294D}" type="slidenum">
              <a:rPr lang="en-US" smtClean="0"/>
              <a:pPr/>
              <a:t>10</a:t>
            </a:fld>
            <a:endParaRPr lang="en-US"/>
          </a:p>
        </p:txBody>
      </p:sp>
    </p:spTree>
    <p:extLst>
      <p:ext uri="{BB962C8B-B14F-4D97-AF65-F5344CB8AC3E}">
        <p14:creationId xmlns:p14="http://schemas.microsoft.com/office/powerpoint/2010/main" val="371906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reflections from how your customer service experiences in your group, shape how you provide service.</a:t>
            </a:r>
          </a:p>
          <a:p>
            <a:r>
              <a:rPr lang="en-US"/>
              <a:t>What were some of the goals of service your group identified?</a:t>
            </a:r>
          </a:p>
          <a:p>
            <a:r>
              <a:rPr lang="en-US"/>
              <a:t>Let’s hear your philosophy.</a:t>
            </a:r>
          </a:p>
        </p:txBody>
      </p:sp>
      <p:sp>
        <p:nvSpPr>
          <p:cNvPr id="4" name="Slide Number Placeholder 3"/>
          <p:cNvSpPr>
            <a:spLocks noGrp="1"/>
          </p:cNvSpPr>
          <p:nvPr>
            <p:ph type="sldNum" sz="quarter" idx="5"/>
          </p:nvPr>
        </p:nvSpPr>
        <p:spPr/>
        <p:txBody>
          <a:bodyPr/>
          <a:lstStyle/>
          <a:p>
            <a:fld id="{1B6BC583-FDF6-2342-AD4B-08A208A7294D}" type="slidenum">
              <a:rPr lang="en-US" smtClean="0"/>
              <a:pPr/>
              <a:t>19</a:t>
            </a:fld>
            <a:endParaRPr lang="en-US"/>
          </a:p>
        </p:txBody>
      </p:sp>
    </p:spTree>
    <p:extLst>
      <p:ext uri="{BB962C8B-B14F-4D97-AF65-F5344CB8AC3E}">
        <p14:creationId xmlns:p14="http://schemas.microsoft.com/office/powerpoint/2010/main" val="2616969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54381" y="2911951"/>
            <a:ext cx="2217683" cy="1491392"/>
          </a:xfrm>
          <a:prstGeom prst="rect">
            <a:avLst/>
          </a:prstGeom>
        </p:spPr>
      </p:pic>
      <p:cxnSp>
        <p:nvCxnSpPr>
          <p:cNvPr id="16" name="Straight Connector 15"/>
          <p:cNvCxnSpPr/>
          <p:nvPr userDrawn="1"/>
        </p:nvCxnSpPr>
        <p:spPr>
          <a:xfrm>
            <a:off x="4106563" y="3791509"/>
            <a:ext cx="639668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hasCustomPrompt="1"/>
          </p:nvPr>
        </p:nvSpPr>
        <p:spPr>
          <a:xfrm>
            <a:off x="4106562" y="831639"/>
            <a:ext cx="6561437" cy="2860176"/>
          </a:xfrm>
          <a:prstGeom prst="rect">
            <a:avLst/>
          </a:prstGeom>
        </p:spPr>
        <p:txBody>
          <a:bodyPr anchor="b">
            <a:normAutofit/>
          </a:bodyPr>
          <a:lstStyle>
            <a:lvl1pPr>
              <a:lnSpc>
                <a:spcPct val="85000"/>
              </a:lnSpc>
              <a:spcAft>
                <a:spcPts val="0"/>
              </a:spcAft>
              <a:defRPr sz="6000" b="1" i="0" baseline="0">
                <a:latin typeface="Avenir Heavy" charset="0"/>
                <a:ea typeface="Avenir Heavy" charset="0"/>
                <a:cs typeface="Avenir Heavy" charset="0"/>
              </a:defRPr>
            </a:lvl1pPr>
          </a:lstStyle>
          <a:p>
            <a:r>
              <a:rPr lang="en-US"/>
              <a:t>Title goes here.</a:t>
            </a:r>
          </a:p>
        </p:txBody>
      </p:sp>
      <p:sp>
        <p:nvSpPr>
          <p:cNvPr id="27" name="Text Placeholder 26"/>
          <p:cNvSpPr>
            <a:spLocks noGrp="1"/>
          </p:cNvSpPr>
          <p:nvPr>
            <p:ph type="body" sz="quarter" idx="10" hasCustomPrompt="1"/>
          </p:nvPr>
        </p:nvSpPr>
        <p:spPr>
          <a:xfrm>
            <a:off x="4106862" y="3891204"/>
            <a:ext cx="6561137" cy="1570038"/>
          </a:xfrm>
        </p:spPr>
        <p:txBody>
          <a:bodyPr anchor="t"/>
          <a:lstStyle>
            <a:lvl1pPr marL="0" indent="0">
              <a:lnSpc>
                <a:spcPct val="100000"/>
              </a:lnSpc>
              <a:buFont typeface="Arial" charse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A nice subtitle can go here</a:t>
            </a:r>
          </a:p>
        </p:txBody>
      </p:sp>
    </p:spTree>
    <p:extLst>
      <p:ext uri="{BB962C8B-B14F-4D97-AF65-F5344CB8AC3E}">
        <p14:creationId xmlns:p14="http://schemas.microsoft.com/office/powerpoint/2010/main" val="23821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and Conten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9" y="2209126"/>
            <a:ext cx="3198812" cy="3659862"/>
          </a:xfrm>
        </p:spPr>
        <p:txBody>
          <a:bodyPr anchor="t"/>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a:t>
            </a:r>
          </a:p>
        </p:txBody>
      </p:sp>
      <p:sp>
        <p:nvSpPr>
          <p:cNvPr id="5" name="Date Placeholder 4"/>
          <p:cNvSpPr>
            <a:spLocks noGrp="1"/>
          </p:cNvSpPr>
          <p:nvPr>
            <p:ph type="dt" sz="half" idx="10"/>
          </p:nvPr>
        </p:nvSpPr>
        <p:spPr/>
        <p:txBody>
          <a:bodyPr/>
          <a:lstStyle/>
          <a:p>
            <a:fld id="{F47D5513-894F-764A-A324-A8FF985DD4E6}" type="datetime1">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C62AD-1449-9143-8F26-15D729BEA7F6}" type="slidenum">
              <a:rPr lang="en-US" smtClean="0"/>
              <a:t>‹#›</a:t>
            </a:fld>
            <a:endParaRPr lang="en-US"/>
          </a:p>
        </p:txBody>
      </p:sp>
      <p:sp>
        <p:nvSpPr>
          <p:cNvPr id="8" name="Title 7"/>
          <p:cNvSpPr>
            <a:spLocks noGrp="1"/>
          </p:cNvSpPr>
          <p:nvPr>
            <p:ph type="title" hasCustomPrompt="1"/>
          </p:nvPr>
        </p:nvSpPr>
        <p:spPr>
          <a:xfrm>
            <a:off x="838200" y="987425"/>
            <a:ext cx="3200104" cy="970467"/>
          </a:xfrm>
        </p:spPr>
        <p:txBody>
          <a:bodyPr anchor="b">
            <a:normAutofit/>
          </a:bodyPr>
          <a:lstStyle>
            <a:lvl1pPr>
              <a:defRPr sz="2800" b="0" i="0">
                <a:latin typeface="Avenir Medium" charset="0"/>
                <a:ea typeface="Avenir Medium" charset="0"/>
                <a:cs typeface="Avenir Medium" charset="0"/>
              </a:defRPr>
            </a:lvl1pPr>
          </a:lstStyle>
          <a:p>
            <a:r>
              <a:rPr lang="en-US"/>
              <a:t>Title goes here.</a:t>
            </a:r>
          </a:p>
        </p:txBody>
      </p:sp>
      <p:sp>
        <p:nvSpPr>
          <p:cNvPr id="10" name="Content Placeholder 9"/>
          <p:cNvSpPr>
            <a:spLocks noGrp="1"/>
          </p:cNvSpPr>
          <p:nvPr>
            <p:ph sz="quarter" idx="13"/>
          </p:nvPr>
        </p:nvSpPr>
        <p:spPr>
          <a:xfrm>
            <a:off x="4883972" y="987425"/>
            <a:ext cx="6368228" cy="4881563"/>
          </a:xfrm>
        </p:spPr>
        <p:txBody>
          <a:bodyPr/>
          <a:lstStyle/>
          <a:p>
            <a:pPr lvl="0"/>
            <a:r>
              <a:rPr lang="en-US"/>
              <a:t>Click to edit Master text styles</a:t>
            </a:r>
          </a:p>
        </p:txBody>
      </p:sp>
    </p:spTree>
    <p:extLst>
      <p:ext uri="{BB962C8B-B14F-4D97-AF65-F5344CB8AC3E}">
        <p14:creationId xmlns:p14="http://schemas.microsoft.com/office/powerpoint/2010/main" val="201935580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Conten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9" y="2209126"/>
            <a:ext cx="3198812" cy="3659862"/>
          </a:xfrm>
        </p:spPr>
        <p:txBody>
          <a:bodyPr anchor="t"/>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a:t>
            </a:r>
          </a:p>
        </p:txBody>
      </p:sp>
      <p:sp>
        <p:nvSpPr>
          <p:cNvPr id="5" name="Date Placeholder 4"/>
          <p:cNvSpPr>
            <a:spLocks noGrp="1"/>
          </p:cNvSpPr>
          <p:nvPr>
            <p:ph type="dt" sz="half" idx="10"/>
          </p:nvPr>
        </p:nvSpPr>
        <p:spPr/>
        <p:txBody>
          <a:bodyPr/>
          <a:lstStyle/>
          <a:p>
            <a:fld id="{0EE3DEEC-492C-ED45-8E03-0A8A0FCA30E4}" type="datetime1">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C62AD-1449-9143-8F26-15D729BEA7F6}" type="slidenum">
              <a:rPr lang="en-US" smtClean="0"/>
              <a:t>‹#›</a:t>
            </a:fld>
            <a:endParaRPr lang="en-US"/>
          </a:p>
        </p:txBody>
      </p:sp>
      <p:sp>
        <p:nvSpPr>
          <p:cNvPr id="8" name="Title 7"/>
          <p:cNvSpPr>
            <a:spLocks noGrp="1"/>
          </p:cNvSpPr>
          <p:nvPr>
            <p:ph type="title" hasCustomPrompt="1"/>
          </p:nvPr>
        </p:nvSpPr>
        <p:spPr>
          <a:xfrm>
            <a:off x="838200" y="987425"/>
            <a:ext cx="3200104" cy="970467"/>
          </a:xfrm>
        </p:spPr>
        <p:txBody>
          <a:bodyPr anchor="b">
            <a:normAutofit/>
          </a:bodyPr>
          <a:lstStyle>
            <a:lvl1pPr>
              <a:defRPr sz="2800" b="0" i="0">
                <a:latin typeface="Avenir Medium" charset="0"/>
                <a:ea typeface="Avenir Medium" charset="0"/>
                <a:cs typeface="Avenir Medium" charset="0"/>
              </a:defRPr>
            </a:lvl1pPr>
          </a:lstStyle>
          <a:p>
            <a:r>
              <a:rPr lang="en-US"/>
              <a:t>Title goes here.</a:t>
            </a:r>
          </a:p>
        </p:txBody>
      </p:sp>
      <p:sp>
        <p:nvSpPr>
          <p:cNvPr id="10" name="Content Placeholder 9"/>
          <p:cNvSpPr>
            <a:spLocks noGrp="1"/>
          </p:cNvSpPr>
          <p:nvPr>
            <p:ph sz="quarter" idx="13" hasCustomPrompt="1"/>
          </p:nvPr>
        </p:nvSpPr>
        <p:spPr>
          <a:xfrm>
            <a:off x="4883972" y="0"/>
            <a:ext cx="7308028" cy="6857999"/>
          </a:xfrm>
          <a:solidFill>
            <a:schemeClr val="accent1"/>
          </a:solidFill>
        </p:spPr>
        <p:txBody>
          <a:bodyPr/>
          <a:lstStyle/>
          <a:p>
            <a:pPr lvl="0"/>
            <a:r>
              <a:rPr lang="en-US"/>
              <a:t>A nice picture can go here</a:t>
            </a:r>
          </a:p>
        </p:txBody>
      </p:sp>
    </p:spTree>
    <p:extLst>
      <p:ext uri="{BB962C8B-B14F-4D97-AF65-F5344CB8AC3E}">
        <p14:creationId xmlns:p14="http://schemas.microsoft.com/office/powerpoint/2010/main" val="140176403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
            <a:ext cx="9248330" cy="6858001"/>
          </a:xfrm>
        </p:spPr>
        <p:txBody>
          <a:bodyPr/>
          <a:lstStyle>
            <a:lvl1pPr>
              <a:lnSpc>
                <a:spcPct val="85000"/>
              </a:lnSpc>
              <a:defRPr b="1" i="0" spc="300">
                <a:solidFill>
                  <a:schemeClr val="bg1"/>
                </a:solidFill>
                <a:latin typeface="Gotham Black" charset="0"/>
                <a:ea typeface="Gotham Black" charset="0"/>
                <a:cs typeface="Gotham Black" charset="0"/>
              </a:defRPr>
            </a:lvl1pPr>
          </a:lstStyle>
          <a:p>
            <a:r>
              <a:rPr lang="en-US"/>
              <a:t>TITLE GOES</a:t>
            </a:r>
            <a:br>
              <a:rPr lang="en-US"/>
            </a:br>
            <a:r>
              <a:rPr lang="en-US"/>
              <a:t>HERE</a:t>
            </a:r>
          </a:p>
        </p:txBody>
      </p:sp>
      <p:sp>
        <p:nvSpPr>
          <p:cNvPr id="3" name="Date Placeholder 2"/>
          <p:cNvSpPr>
            <a:spLocks noGrp="1"/>
          </p:cNvSpPr>
          <p:nvPr>
            <p:ph type="dt" sz="half" idx="10"/>
          </p:nvPr>
        </p:nvSpPr>
        <p:spPr/>
        <p:txBody>
          <a:bodyPr/>
          <a:lstStyle>
            <a:lvl1pPr>
              <a:defRPr>
                <a:solidFill>
                  <a:schemeClr val="bg1"/>
                </a:solidFill>
              </a:defRPr>
            </a:lvl1pPr>
          </a:lstStyle>
          <a:p>
            <a:fld id="{DA101D0F-D918-734D-BF98-31171A9B8527}" type="datetime1">
              <a:rPr lang="en-US" smtClean="0"/>
              <a:t>4/19/2023</a:t>
            </a:fld>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1EC62AD-1449-9143-8F26-15D729BEA7F6}" type="slidenum">
              <a:rPr lang="en-US" smtClean="0"/>
              <a:pPr/>
              <a:t>‹#›</a:t>
            </a:fld>
            <a:endParaRPr lang="en-US"/>
          </a:p>
        </p:txBody>
      </p:sp>
    </p:spTree>
    <p:extLst>
      <p:ext uri="{BB962C8B-B14F-4D97-AF65-F5344CB8AC3E}">
        <p14:creationId xmlns:p14="http://schemas.microsoft.com/office/powerpoint/2010/main" val="152186862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Date Placeholder 5"/>
          <p:cNvSpPr>
            <a:spLocks noGrp="1"/>
          </p:cNvSpPr>
          <p:nvPr>
            <p:ph type="dt" sz="half" idx="10"/>
          </p:nvPr>
        </p:nvSpPr>
        <p:spPr/>
        <p:txBody>
          <a:bodyPr/>
          <a:lstStyle>
            <a:lvl1pPr>
              <a:defRPr>
                <a:solidFill>
                  <a:schemeClr val="bg1"/>
                </a:solidFill>
              </a:defRPr>
            </a:lvl1pPr>
          </a:lstStyle>
          <a:p>
            <a:fld id="{B19D082E-48EA-DC44-AB29-B113D25A2F8F}" type="datetime1">
              <a:rPr lang="en-US" smtClean="0"/>
              <a:t>4/19/2023</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31EC62AD-1449-9143-8F26-15D729BEA7F6}" type="slidenum">
              <a:rPr lang="en-US" smtClean="0"/>
              <a:pPr/>
              <a:t>‹#›</a:t>
            </a:fld>
            <a:endParaRPr lang="en-US"/>
          </a:p>
        </p:txBody>
      </p:sp>
      <p:sp>
        <p:nvSpPr>
          <p:cNvPr id="9" name="Text Placeholder 2"/>
          <p:cNvSpPr>
            <a:spLocks noGrp="1"/>
          </p:cNvSpPr>
          <p:nvPr>
            <p:ph idx="1"/>
          </p:nvPr>
        </p:nvSpPr>
        <p:spPr>
          <a:xfrm>
            <a:off x="4920170" y="790689"/>
            <a:ext cx="6310814" cy="5276624"/>
          </a:xfrm>
          <a:prstGeom prst="rect">
            <a:avLst/>
          </a:prstGeom>
        </p:spPr>
        <p:txBody>
          <a:bodyPr vert="horz" lIns="91440" tIns="45720" rIns="91440" bIns="45720" rtlCol="0" anchor="ctr">
            <a:normAutofit/>
          </a:bodyPr>
          <a:lstStyle>
            <a:lvl1pPr>
              <a:lnSpc>
                <a:spcPct val="100000"/>
              </a:lnSpc>
              <a:spcBef>
                <a:spcPts val="600"/>
              </a:spcBef>
              <a:defRPr>
                <a:solidFill>
                  <a:schemeClr val="bg1"/>
                </a:solidFill>
                <a:latin typeface="Avenir Book" panose="02000503020000020003" pitchFamily="2" charset="0"/>
              </a:defRPr>
            </a:lvl1pPr>
            <a:lvl2pPr>
              <a:lnSpc>
                <a:spcPct val="100000"/>
              </a:lnSpc>
              <a:spcBef>
                <a:spcPts val="600"/>
              </a:spcBef>
              <a:defRPr>
                <a:solidFill>
                  <a:schemeClr val="bg1"/>
                </a:solidFill>
              </a:defRPr>
            </a:lvl2pPr>
            <a:lvl3pPr>
              <a:lnSpc>
                <a:spcPct val="100000"/>
              </a:lnSpc>
              <a:spcBef>
                <a:spcPts val="600"/>
              </a:spcBef>
              <a:defRPr>
                <a:solidFill>
                  <a:schemeClr val="bg1"/>
                </a:solidFill>
                <a:latin typeface="Avenir Book" panose="02000503020000020003" pitchFamily="2" charset="0"/>
              </a:defRPr>
            </a:lvl3pPr>
            <a:lvl4pPr>
              <a:lnSpc>
                <a:spcPct val="100000"/>
              </a:lnSpc>
              <a:spcBef>
                <a:spcPts val="600"/>
              </a:spcBef>
              <a:defRPr>
                <a:solidFill>
                  <a:schemeClr val="bg1"/>
                </a:solidFill>
              </a:defRPr>
            </a:lvl4pPr>
            <a:lvl5pPr>
              <a:lnSpc>
                <a:spcPct val="100000"/>
              </a:lnSpc>
              <a:spcBef>
                <a:spcPts val="600"/>
              </a:spcBef>
              <a:defRPr>
                <a:solidFill>
                  <a:schemeClr val="bg1"/>
                </a:solidFill>
                <a:latin typeface="Avenir Book" panose="02000503020000020003" pitchFamily="2" charset="0"/>
              </a:defRPr>
            </a:lvl5pPr>
            <a:lvl7pPr>
              <a:defRPr>
                <a:solidFill>
                  <a:schemeClr val="bg1"/>
                </a:solidFill>
                <a:latin typeface="Avenir Book" panose="02000503020000020003" pitchFamily="2" charset="0"/>
              </a:defRPr>
            </a:lvl7pPr>
            <a:lvl9pPr>
              <a:defRPr>
                <a:solidFill>
                  <a:schemeClr val="bg1"/>
                </a:solidFill>
                <a:latin typeface="Avenir Book" panose="02000503020000020003" pitchFamily="2" charset="0"/>
              </a:defRPr>
            </a:lvl9pPr>
          </a:lstStyle>
          <a:p>
            <a:pPr marL="228600" marR="0" lvl="0" indent="-228600" algn="l" defTabSz="914400" rtl="0" eaLnBrk="1" fontAlgn="auto" latinLnBrk="0" hangingPunct="1">
              <a:lnSpc>
                <a:spcPct val="90000"/>
              </a:lnSpc>
              <a:spcBef>
                <a:spcPts val="1000"/>
              </a:spcBef>
              <a:spcAft>
                <a:spcPts val="0"/>
              </a:spcAft>
              <a:buClr>
                <a:schemeClr val="accent1"/>
              </a:buClr>
              <a:buSzPct val="50000"/>
              <a:buFont typeface="LucidaGrande" charset="0"/>
              <a:buChar char="▶"/>
              <a:tabLst/>
              <a:defRPr/>
            </a:pPr>
            <a:r>
              <a:rPr lang="en-US"/>
              <a:t>Click to edit Master text styles</a:t>
            </a:r>
          </a:p>
          <a:p>
            <a:pPr marL="228600" marR="0" lvl="1" indent="-228600" algn="l" defTabSz="914400" rtl="0" eaLnBrk="1" fontAlgn="auto" latinLnBrk="0" hangingPunct="1">
              <a:lnSpc>
                <a:spcPct val="90000"/>
              </a:lnSpc>
              <a:spcBef>
                <a:spcPts val="1000"/>
              </a:spcBef>
              <a:spcAft>
                <a:spcPts val="0"/>
              </a:spcAft>
              <a:buClr>
                <a:schemeClr val="accent1"/>
              </a:buClr>
              <a:buSzPct val="50000"/>
              <a:buFont typeface="LucidaGrande" charset="0"/>
              <a:buChar char="▶"/>
              <a:tabLst/>
              <a:defRPr/>
            </a:pPr>
            <a:r>
              <a:rPr lang="en-US"/>
              <a:t>Second level</a:t>
            </a:r>
          </a:p>
          <a:p>
            <a:pPr marL="228600" marR="0" lvl="2" indent="-228600" algn="l" defTabSz="914400" rtl="0" eaLnBrk="1" fontAlgn="auto" latinLnBrk="0" hangingPunct="1">
              <a:lnSpc>
                <a:spcPct val="90000"/>
              </a:lnSpc>
              <a:spcBef>
                <a:spcPts val="1000"/>
              </a:spcBef>
              <a:spcAft>
                <a:spcPts val="0"/>
              </a:spcAft>
              <a:buClr>
                <a:schemeClr val="accent1"/>
              </a:buClr>
              <a:buSzPct val="50000"/>
              <a:buFont typeface="LucidaGrande" charset="0"/>
              <a:buChar char="▶"/>
              <a:tabLst/>
              <a:defRPr/>
            </a:pPr>
            <a:r>
              <a:rPr lang="en-US"/>
              <a:t>Third level</a:t>
            </a:r>
          </a:p>
          <a:p>
            <a:pPr marL="228600" marR="0" lvl="3" indent="-228600" algn="l" defTabSz="914400" rtl="0" eaLnBrk="1" fontAlgn="auto" latinLnBrk="0" hangingPunct="1">
              <a:lnSpc>
                <a:spcPct val="90000"/>
              </a:lnSpc>
              <a:spcBef>
                <a:spcPts val="1000"/>
              </a:spcBef>
              <a:spcAft>
                <a:spcPts val="0"/>
              </a:spcAft>
              <a:buClr>
                <a:schemeClr val="accent1"/>
              </a:buClr>
              <a:buSzPct val="50000"/>
              <a:buFont typeface="LucidaGrande" charset="0"/>
              <a:buChar char="▶"/>
              <a:tabLst/>
              <a:defRPr/>
            </a:pPr>
            <a:r>
              <a:rPr lang="en-US"/>
              <a:t>Fourth level</a:t>
            </a:r>
          </a:p>
          <a:p>
            <a:pPr marL="228600" marR="0" lvl="4" indent="-228600" algn="l" defTabSz="914400" rtl="0" eaLnBrk="1" fontAlgn="auto" latinLnBrk="0" hangingPunct="1">
              <a:lnSpc>
                <a:spcPct val="90000"/>
              </a:lnSpc>
              <a:spcBef>
                <a:spcPts val="1000"/>
              </a:spcBef>
              <a:spcAft>
                <a:spcPts val="0"/>
              </a:spcAft>
              <a:buClr>
                <a:schemeClr val="accent1"/>
              </a:buClr>
              <a:buSzPct val="50000"/>
              <a:buFont typeface="LucidaGrande" charset="0"/>
              <a:buChar char="▶"/>
              <a:tabLst/>
              <a:defRPr/>
            </a:pPr>
            <a:r>
              <a:rPr lang="en-US"/>
              <a:t>Fifth level</a:t>
            </a:r>
          </a:p>
        </p:txBody>
      </p:sp>
    </p:spTree>
    <p:extLst>
      <p:ext uri="{BB962C8B-B14F-4D97-AF65-F5344CB8AC3E}">
        <p14:creationId xmlns:p14="http://schemas.microsoft.com/office/powerpoint/2010/main" val="5898154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C25D6287-4A64-234F-B88A-DDE33279A6AE}" type="datetime1">
              <a:rPr lang="en-US" smtClean="0"/>
              <a:t>4/19/2023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1EC62AD-1449-9143-8F26-15D729BEA7F6}" type="slidenum">
              <a:rPr lang="en-US" smtClean="0"/>
              <a:pPr/>
              <a:t>‹#›</a:t>
            </a:fld>
            <a:endParaRPr lang="en-US"/>
          </a:p>
        </p:txBody>
      </p:sp>
    </p:spTree>
    <p:extLst>
      <p:ext uri="{BB962C8B-B14F-4D97-AF65-F5344CB8AC3E}">
        <p14:creationId xmlns:p14="http://schemas.microsoft.com/office/powerpoint/2010/main" val="157507988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E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8598" y="2329031"/>
            <a:ext cx="8634804" cy="2651760"/>
          </a:xfrm>
        </p:spPr>
        <p:txBody>
          <a:bodyPr>
            <a:normAutofit/>
          </a:bodyPr>
          <a:lstStyle>
            <a:lvl1pPr algn="ctr">
              <a:lnSpc>
                <a:spcPct val="80000"/>
              </a:lnSpc>
              <a:defRPr sz="11500" baseline="0"/>
            </a:lvl1pPr>
          </a:lstStyle>
          <a:p>
            <a:r>
              <a:rPr lang="en-US"/>
              <a:t>Thank you!</a:t>
            </a:r>
          </a:p>
        </p:txBody>
      </p:sp>
      <p:sp>
        <p:nvSpPr>
          <p:cNvPr id="3" name="Date Placeholder 2"/>
          <p:cNvSpPr>
            <a:spLocks noGrp="1"/>
          </p:cNvSpPr>
          <p:nvPr>
            <p:ph type="dt" sz="half" idx="10"/>
          </p:nvPr>
        </p:nvSpPr>
        <p:spPr/>
        <p:txBody>
          <a:bodyPr/>
          <a:lstStyle>
            <a:lvl1pPr>
              <a:defRPr>
                <a:solidFill>
                  <a:schemeClr val="accent2"/>
                </a:solidFill>
              </a:defRPr>
            </a:lvl1pPr>
          </a:lstStyle>
          <a:p>
            <a:fld id="{A1AEF81A-83D2-1343-8D33-C876EE9652BE}" type="datetime1">
              <a:rPr lang="en-US" smtClean="0"/>
              <a:t>4/19/2023</a:t>
            </a:fld>
            <a:endParaRPr lang="en-US"/>
          </a:p>
        </p:txBody>
      </p:sp>
      <p:sp>
        <p:nvSpPr>
          <p:cNvPr id="5" name="Slide Number Placeholder 4"/>
          <p:cNvSpPr>
            <a:spLocks noGrp="1"/>
          </p:cNvSpPr>
          <p:nvPr>
            <p:ph type="sldNum" sz="quarter" idx="12"/>
          </p:nvPr>
        </p:nvSpPr>
        <p:spPr/>
        <p:txBody>
          <a:bodyPr/>
          <a:lstStyle>
            <a:lvl1pPr>
              <a:defRPr>
                <a:solidFill>
                  <a:schemeClr val="accent2"/>
                </a:solidFill>
              </a:defRPr>
            </a:lvl1pPr>
          </a:lstStyle>
          <a:p>
            <a:fld id="{31EC62AD-1449-9143-8F26-15D729BEA7F6}" type="slidenum">
              <a:rPr lang="en-US" smtClean="0"/>
              <a:pPr/>
              <a:t>‹#›</a:t>
            </a:fld>
            <a:endParaRPr lang="en-US"/>
          </a:p>
        </p:txBody>
      </p:sp>
    </p:spTree>
    <p:extLst>
      <p:ext uri="{BB962C8B-B14F-4D97-AF65-F5344CB8AC3E}">
        <p14:creationId xmlns:p14="http://schemas.microsoft.com/office/powerpoint/2010/main" val="33666020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5452-9035-644B-A41F-3704686FB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D713B-2E10-9247-85CC-9A7F9FD20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AFD78-A95A-C346-9364-4E5CE04D32B1}"/>
              </a:ext>
            </a:extLst>
          </p:cNvPr>
          <p:cNvSpPr>
            <a:spLocks noGrp="1"/>
          </p:cNvSpPr>
          <p:nvPr>
            <p:ph type="dt" sz="half" idx="10"/>
          </p:nvPr>
        </p:nvSpPr>
        <p:spPr/>
        <p:txBody>
          <a:bodyPr/>
          <a:lstStyle/>
          <a:p>
            <a:fld id="{766BF372-6359-6D42-9CEC-F5F426B1D10E}" type="datetime1">
              <a:rPr lang="en-US" smtClean="0"/>
              <a:t>4/19/2023</a:t>
            </a:fld>
            <a:endParaRPr lang="en-US"/>
          </a:p>
        </p:txBody>
      </p:sp>
      <p:sp>
        <p:nvSpPr>
          <p:cNvPr id="5" name="Footer Placeholder 4">
            <a:extLst>
              <a:ext uri="{FF2B5EF4-FFF2-40B4-BE49-F238E27FC236}">
                <a16:creationId xmlns:a16="http://schemas.microsoft.com/office/drawing/2014/main" id="{B6F82E4B-4A39-DE40-B75A-C882F391492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6364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C0B9-8638-A749-AAE5-32F5A3187E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859D53-2D5A-1E4C-8A7B-854275DEE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60B6E-9A4D-0743-8AC2-520A3FD8C02A}"/>
              </a:ext>
            </a:extLst>
          </p:cNvPr>
          <p:cNvSpPr>
            <a:spLocks noGrp="1"/>
          </p:cNvSpPr>
          <p:nvPr>
            <p:ph type="dt" sz="half" idx="10"/>
          </p:nvPr>
        </p:nvSpPr>
        <p:spPr/>
        <p:txBody>
          <a:bodyPr/>
          <a:lstStyle/>
          <a:p>
            <a:fld id="{E6D9740E-18B7-0546-B642-9570B27504EA}" type="datetime1">
              <a:rPr lang="en-US" smtClean="0"/>
              <a:t>4/19/2023</a:t>
            </a:fld>
            <a:endParaRPr lang="en-US"/>
          </a:p>
        </p:txBody>
      </p:sp>
      <p:sp>
        <p:nvSpPr>
          <p:cNvPr id="5" name="Footer Placeholder 4">
            <a:extLst>
              <a:ext uri="{FF2B5EF4-FFF2-40B4-BE49-F238E27FC236}">
                <a16:creationId xmlns:a16="http://schemas.microsoft.com/office/drawing/2014/main" id="{F9617103-3738-4748-B1D9-9E41F1A99BD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722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DA43-9C4C-5D4B-B3CD-8964BD3F4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DE3EF1-6480-F540-9B10-0D6C45655426}"/>
              </a:ext>
            </a:extLst>
          </p:cNvPr>
          <p:cNvSpPr>
            <a:spLocks noGrp="1"/>
          </p:cNvSpPr>
          <p:nvPr>
            <p:ph sz="half" idx="1"/>
          </p:nvPr>
        </p:nvSpPr>
        <p:spPr>
          <a:xfrm>
            <a:off x="377686" y="2054087"/>
            <a:ext cx="6102626" cy="4122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6AAE03-809D-494C-99BB-120360CB71F3}"/>
              </a:ext>
            </a:extLst>
          </p:cNvPr>
          <p:cNvSpPr>
            <a:spLocks noGrp="1"/>
          </p:cNvSpPr>
          <p:nvPr>
            <p:ph sz="half" idx="2"/>
          </p:nvPr>
        </p:nvSpPr>
        <p:spPr>
          <a:xfrm>
            <a:off x="5711686" y="2054087"/>
            <a:ext cx="6102626" cy="4122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56B67-70AD-0544-BE62-85FEBAB7312F}"/>
              </a:ext>
            </a:extLst>
          </p:cNvPr>
          <p:cNvSpPr>
            <a:spLocks noGrp="1"/>
          </p:cNvSpPr>
          <p:nvPr>
            <p:ph type="dt" sz="half" idx="10"/>
          </p:nvPr>
        </p:nvSpPr>
        <p:spPr/>
        <p:txBody>
          <a:bodyPr/>
          <a:lstStyle/>
          <a:p>
            <a:fld id="{3560D14D-70C7-C646-A0F0-818CD21F627B}" type="datetime1">
              <a:rPr lang="en-US" smtClean="0"/>
              <a:t>4/19/2023</a:t>
            </a:fld>
            <a:endParaRPr lang="en-US"/>
          </a:p>
        </p:txBody>
      </p:sp>
      <p:sp>
        <p:nvSpPr>
          <p:cNvPr id="6" name="Footer Placeholder 5">
            <a:extLst>
              <a:ext uri="{FF2B5EF4-FFF2-40B4-BE49-F238E27FC236}">
                <a16:creationId xmlns:a16="http://schemas.microsoft.com/office/drawing/2014/main" id="{D8031ACA-E831-BC41-B822-504FD6A0EC2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1951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B888-6B0B-9849-90A3-FB50BBE75B97}"/>
              </a:ext>
            </a:extLst>
          </p:cNvPr>
          <p:cNvSpPr>
            <a:spLocks noGrp="1"/>
          </p:cNvSpPr>
          <p:nvPr>
            <p:ph type="title"/>
          </p:nvPr>
        </p:nvSpPr>
        <p:spPr>
          <a:xfrm>
            <a:off x="357809" y="866776"/>
            <a:ext cx="11519322"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D73ABB-A515-C944-B7EC-4FC2FEE4E066}"/>
              </a:ext>
            </a:extLst>
          </p:cNvPr>
          <p:cNvSpPr>
            <a:spLocks noGrp="1"/>
          </p:cNvSpPr>
          <p:nvPr>
            <p:ph type="body" idx="1"/>
          </p:nvPr>
        </p:nvSpPr>
        <p:spPr>
          <a:xfrm>
            <a:off x="357810" y="1840189"/>
            <a:ext cx="61589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6A256-8FD7-6147-81B2-FD4ADB08C0F2}"/>
              </a:ext>
            </a:extLst>
          </p:cNvPr>
          <p:cNvSpPr>
            <a:spLocks noGrp="1"/>
          </p:cNvSpPr>
          <p:nvPr>
            <p:ph sz="half" idx="2"/>
          </p:nvPr>
        </p:nvSpPr>
        <p:spPr>
          <a:xfrm>
            <a:off x="357810" y="2664101"/>
            <a:ext cx="615895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457E43-3476-6649-9856-6F5C9C84B4A3}"/>
              </a:ext>
            </a:extLst>
          </p:cNvPr>
          <p:cNvSpPr>
            <a:spLocks noGrp="1"/>
          </p:cNvSpPr>
          <p:nvPr>
            <p:ph type="body" sz="quarter" idx="3"/>
          </p:nvPr>
        </p:nvSpPr>
        <p:spPr>
          <a:xfrm>
            <a:off x="5687847" y="1840189"/>
            <a:ext cx="61892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D4AB94-37BE-4F49-AE6A-3015D520A36F}"/>
              </a:ext>
            </a:extLst>
          </p:cNvPr>
          <p:cNvSpPr>
            <a:spLocks noGrp="1"/>
          </p:cNvSpPr>
          <p:nvPr>
            <p:ph sz="quarter" idx="4"/>
          </p:nvPr>
        </p:nvSpPr>
        <p:spPr>
          <a:xfrm>
            <a:off x="5687847" y="2664101"/>
            <a:ext cx="61892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877D9-5F0D-9C42-A3D2-EAEF8BECD2E1}"/>
              </a:ext>
            </a:extLst>
          </p:cNvPr>
          <p:cNvSpPr>
            <a:spLocks noGrp="1"/>
          </p:cNvSpPr>
          <p:nvPr>
            <p:ph type="dt" sz="half" idx="10"/>
          </p:nvPr>
        </p:nvSpPr>
        <p:spPr/>
        <p:txBody>
          <a:bodyPr/>
          <a:lstStyle/>
          <a:p>
            <a:fld id="{E14235E9-D44A-8643-B389-1C062CBA92D8}" type="datetime1">
              <a:rPr lang="en-US" smtClean="0"/>
              <a:t>4/19/2023</a:t>
            </a:fld>
            <a:endParaRPr lang="en-US"/>
          </a:p>
        </p:txBody>
      </p:sp>
      <p:sp>
        <p:nvSpPr>
          <p:cNvPr id="8" name="Footer Placeholder 7">
            <a:extLst>
              <a:ext uri="{FF2B5EF4-FFF2-40B4-BE49-F238E27FC236}">
                <a16:creationId xmlns:a16="http://schemas.microsoft.com/office/drawing/2014/main" id="{D611C2D2-EC27-3D4E-8969-5A8609C832A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695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468EE-4F6C-0647-BD0A-57F0EAF75A58}" type="datetime1">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C62AD-1449-9143-8F26-15D729BEA7F6}" type="slidenum">
              <a:rPr lang="en-US" smtClean="0"/>
              <a:t>‹#›</a:t>
            </a:fld>
            <a:endParaRPr lang="en-US"/>
          </a:p>
        </p:txBody>
      </p:sp>
      <p:sp>
        <p:nvSpPr>
          <p:cNvPr id="11" name="Title 10"/>
          <p:cNvSpPr>
            <a:spLocks noGrp="1"/>
          </p:cNvSpPr>
          <p:nvPr>
            <p:ph type="title" hasCustomPrompt="1"/>
          </p:nvPr>
        </p:nvSpPr>
        <p:spPr/>
        <p:txBody>
          <a:bodyPr/>
          <a:lstStyle/>
          <a:p>
            <a:r>
              <a:rPr lang="en-US"/>
              <a:t>A nice</a:t>
            </a:r>
            <a:br>
              <a:rPr lang="en-US"/>
            </a:br>
            <a:r>
              <a:rPr lang="en-US"/>
              <a:t>title</a:t>
            </a:r>
            <a:br>
              <a:rPr lang="en-US"/>
            </a:br>
            <a:r>
              <a:rPr lang="en-US"/>
              <a:t>can go here.</a:t>
            </a:r>
          </a:p>
        </p:txBody>
      </p:sp>
    </p:spTree>
    <p:extLst>
      <p:ext uri="{BB962C8B-B14F-4D97-AF65-F5344CB8AC3E}">
        <p14:creationId xmlns:p14="http://schemas.microsoft.com/office/powerpoint/2010/main" val="74844041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9DDB-F680-FF44-9A59-5287753A74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847A4-1986-2544-BC65-D415982DA61D}"/>
              </a:ext>
            </a:extLst>
          </p:cNvPr>
          <p:cNvSpPr>
            <a:spLocks noGrp="1"/>
          </p:cNvSpPr>
          <p:nvPr>
            <p:ph type="dt" sz="half" idx="10"/>
          </p:nvPr>
        </p:nvSpPr>
        <p:spPr/>
        <p:txBody>
          <a:bodyPr/>
          <a:lstStyle/>
          <a:p>
            <a:fld id="{876F36F2-ADAD-BF45-A1D8-EBB335B49CE2}" type="datetime1">
              <a:rPr lang="en-US" smtClean="0"/>
              <a:t>4/19/2023</a:t>
            </a:fld>
            <a:endParaRPr lang="en-US"/>
          </a:p>
        </p:txBody>
      </p:sp>
      <p:sp>
        <p:nvSpPr>
          <p:cNvPr id="4" name="Footer Placeholder 3">
            <a:extLst>
              <a:ext uri="{FF2B5EF4-FFF2-40B4-BE49-F238E27FC236}">
                <a16:creationId xmlns:a16="http://schemas.microsoft.com/office/drawing/2014/main" id="{E9CDAAB4-9018-7D46-A457-EBFEDCDEFAF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897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9D413-90FB-244F-B8AF-CB6F9D8C3E6B}"/>
              </a:ext>
            </a:extLst>
          </p:cNvPr>
          <p:cNvSpPr>
            <a:spLocks noGrp="1"/>
          </p:cNvSpPr>
          <p:nvPr>
            <p:ph type="dt" sz="half" idx="10"/>
          </p:nvPr>
        </p:nvSpPr>
        <p:spPr/>
        <p:txBody>
          <a:bodyPr/>
          <a:lstStyle/>
          <a:p>
            <a:fld id="{AC0901B2-5218-B540-889C-696805473232}" type="datetime1">
              <a:rPr lang="en-US" smtClean="0"/>
              <a:t>4/19/2023</a:t>
            </a:fld>
            <a:endParaRPr lang="en-US"/>
          </a:p>
        </p:txBody>
      </p:sp>
      <p:sp>
        <p:nvSpPr>
          <p:cNvPr id="3" name="Footer Placeholder 2">
            <a:extLst>
              <a:ext uri="{FF2B5EF4-FFF2-40B4-BE49-F238E27FC236}">
                <a16:creationId xmlns:a16="http://schemas.microsoft.com/office/drawing/2014/main" id="{B45F216B-8F0B-3948-951A-9A516CC5901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1965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B259-270B-554E-A7D9-4AEBA72E2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B478F-0E58-CC4A-B268-37378D4E6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40A82-9BDC-1C4E-97AA-9A0E132C6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2A920-D4BF-0447-B526-8C6E4FA251EA}"/>
              </a:ext>
            </a:extLst>
          </p:cNvPr>
          <p:cNvSpPr>
            <a:spLocks noGrp="1"/>
          </p:cNvSpPr>
          <p:nvPr>
            <p:ph type="dt" sz="half" idx="10"/>
          </p:nvPr>
        </p:nvSpPr>
        <p:spPr/>
        <p:txBody>
          <a:bodyPr/>
          <a:lstStyle/>
          <a:p>
            <a:fld id="{CE35616A-70EB-924C-B688-7DF5EB95F9DF}" type="datetime1">
              <a:rPr lang="en-US" smtClean="0"/>
              <a:t>4/19/2023</a:t>
            </a:fld>
            <a:endParaRPr lang="en-US"/>
          </a:p>
        </p:txBody>
      </p:sp>
      <p:sp>
        <p:nvSpPr>
          <p:cNvPr id="6" name="Footer Placeholder 5">
            <a:extLst>
              <a:ext uri="{FF2B5EF4-FFF2-40B4-BE49-F238E27FC236}">
                <a16:creationId xmlns:a16="http://schemas.microsoft.com/office/drawing/2014/main" id="{6875230E-8AFD-794E-BC7B-228D2C2F6F8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7095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DE41-2492-994C-9B9A-276532985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FD14F-DDB7-EC45-A596-07903D473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66848A-CB23-6943-85D0-0BD8368CB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038800-1B73-F748-9B18-8AD7035DEB82}"/>
              </a:ext>
            </a:extLst>
          </p:cNvPr>
          <p:cNvSpPr>
            <a:spLocks noGrp="1"/>
          </p:cNvSpPr>
          <p:nvPr>
            <p:ph type="dt" sz="half" idx="10"/>
          </p:nvPr>
        </p:nvSpPr>
        <p:spPr/>
        <p:txBody>
          <a:bodyPr/>
          <a:lstStyle/>
          <a:p>
            <a:fld id="{932F0C85-57BC-5648-ACC5-5E79E7BECF8B}" type="datetime1">
              <a:rPr lang="en-US" smtClean="0"/>
              <a:t>4/19/2023</a:t>
            </a:fld>
            <a:endParaRPr lang="en-US"/>
          </a:p>
        </p:txBody>
      </p:sp>
      <p:sp>
        <p:nvSpPr>
          <p:cNvPr id="6" name="Footer Placeholder 5">
            <a:extLst>
              <a:ext uri="{FF2B5EF4-FFF2-40B4-BE49-F238E27FC236}">
                <a16:creationId xmlns:a16="http://schemas.microsoft.com/office/drawing/2014/main" id="{6B3E91BA-7CE3-2D49-881C-485D965AB5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7474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5452-9035-644B-A41F-3704686FB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D713B-2E10-9247-85CC-9A7F9FD20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AFD78-A95A-C346-9364-4E5CE04D32B1}"/>
              </a:ext>
            </a:extLst>
          </p:cNvPr>
          <p:cNvSpPr>
            <a:spLocks noGrp="1"/>
          </p:cNvSpPr>
          <p:nvPr>
            <p:ph type="dt" sz="half" idx="10"/>
          </p:nvPr>
        </p:nvSpPr>
        <p:spPr/>
        <p:txBody>
          <a:bodyPr/>
          <a:lstStyle/>
          <a:p>
            <a:fld id="{99D88204-209F-9C40-9B88-DBBF3208A878}" type="datetime1">
              <a:rPr lang="en-US" smtClean="0"/>
              <a:t>4/19/2023</a:t>
            </a:fld>
            <a:endParaRPr lang="en-US"/>
          </a:p>
        </p:txBody>
      </p:sp>
      <p:sp>
        <p:nvSpPr>
          <p:cNvPr id="5" name="Footer Placeholder 4">
            <a:extLst>
              <a:ext uri="{FF2B5EF4-FFF2-40B4-BE49-F238E27FC236}">
                <a16:creationId xmlns:a16="http://schemas.microsoft.com/office/drawing/2014/main" id="{B6F82E4B-4A39-DE40-B75A-C882F3914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6C3A9-15BC-2E4D-BC88-23B7558A71D1}"/>
              </a:ext>
            </a:extLst>
          </p:cNvPr>
          <p:cNvSpPr>
            <a:spLocks noGrp="1"/>
          </p:cNvSpPr>
          <p:nvPr>
            <p:ph type="sldNum" sz="quarter" idx="12"/>
          </p:nvPr>
        </p:nvSpPr>
        <p:spPr>
          <a:xfrm>
            <a:off x="11000508" y="317375"/>
            <a:ext cx="876623" cy="263650"/>
          </a:xfrm>
          <a:prstGeom prst="rect">
            <a:avLst/>
          </a:prstGeom>
        </p:spPr>
        <p:txBody>
          <a:bodyPr/>
          <a:lstStyle/>
          <a:p>
            <a:fld id="{9B3D46C1-1EED-0E4A-8C63-0EFC12332633}" type="slidenum">
              <a:rPr lang="en-US" smtClean="0"/>
              <a:t>‹#›</a:t>
            </a:fld>
            <a:endParaRPr lang="en-US"/>
          </a:p>
        </p:txBody>
      </p:sp>
    </p:spTree>
    <p:extLst>
      <p:ext uri="{BB962C8B-B14F-4D97-AF65-F5344CB8AC3E}">
        <p14:creationId xmlns:p14="http://schemas.microsoft.com/office/powerpoint/2010/main" val="1929726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C0B9-8638-A749-AAE5-32F5A3187E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859D53-2D5A-1E4C-8A7B-854275DEE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60B6E-9A4D-0743-8AC2-520A3FD8C02A}"/>
              </a:ext>
            </a:extLst>
          </p:cNvPr>
          <p:cNvSpPr>
            <a:spLocks noGrp="1"/>
          </p:cNvSpPr>
          <p:nvPr>
            <p:ph type="dt" sz="half" idx="10"/>
          </p:nvPr>
        </p:nvSpPr>
        <p:spPr/>
        <p:txBody>
          <a:bodyPr/>
          <a:lstStyle/>
          <a:p>
            <a:fld id="{6359BC1B-ACB5-8D4D-B7B8-B7C0E963E3BB}" type="datetime1">
              <a:rPr lang="en-US" smtClean="0"/>
              <a:t>4/19/2023</a:t>
            </a:fld>
            <a:endParaRPr lang="en-US"/>
          </a:p>
        </p:txBody>
      </p:sp>
      <p:sp>
        <p:nvSpPr>
          <p:cNvPr id="5" name="Footer Placeholder 4">
            <a:extLst>
              <a:ext uri="{FF2B5EF4-FFF2-40B4-BE49-F238E27FC236}">
                <a16:creationId xmlns:a16="http://schemas.microsoft.com/office/drawing/2014/main" id="{F9617103-3738-4748-B1D9-9E41F1A99BD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3407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DA43-9C4C-5D4B-B3CD-8964BD3F4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DE3EF1-6480-F540-9B10-0D6C45655426}"/>
              </a:ext>
            </a:extLst>
          </p:cNvPr>
          <p:cNvSpPr>
            <a:spLocks noGrp="1"/>
          </p:cNvSpPr>
          <p:nvPr>
            <p:ph sz="half" idx="1"/>
          </p:nvPr>
        </p:nvSpPr>
        <p:spPr>
          <a:xfrm>
            <a:off x="377686" y="2054087"/>
            <a:ext cx="6102626" cy="4122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6AAE03-809D-494C-99BB-120360CB71F3}"/>
              </a:ext>
            </a:extLst>
          </p:cNvPr>
          <p:cNvSpPr>
            <a:spLocks noGrp="1"/>
          </p:cNvSpPr>
          <p:nvPr>
            <p:ph sz="half" idx="2"/>
          </p:nvPr>
        </p:nvSpPr>
        <p:spPr>
          <a:xfrm>
            <a:off x="5711686" y="2054087"/>
            <a:ext cx="6102626" cy="4122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56B67-70AD-0544-BE62-85FEBAB7312F}"/>
              </a:ext>
            </a:extLst>
          </p:cNvPr>
          <p:cNvSpPr>
            <a:spLocks noGrp="1"/>
          </p:cNvSpPr>
          <p:nvPr>
            <p:ph type="dt" sz="half" idx="10"/>
          </p:nvPr>
        </p:nvSpPr>
        <p:spPr/>
        <p:txBody>
          <a:bodyPr/>
          <a:lstStyle/>
          <a:p>
            <a:fld id="{D4FCBDEA-E505-2841-B1FE-E92D833FD8F5}" type="datetime1">
              <a:rPr lang="en-US" smtClean="0"/>
              <a:t>4/19/2023</a:t>
            </a:fld>
            <a:endParaRPr lang="en-US"/>
          </a:p>
        </p:txBody>
      </p:sp>
      <p:sp>
        <p:nvSpPr>
          <p:cNvPr id="6" name="Footer Placeholder 5">
            <a:extLst>
              <a:ext uri="{FF2B5EF4-FFF2-40B4-BE49-F238E27FC236}">
                <a16:creationId xmlns:a16="http://schemas.microsoft.com/office/drawing/2014/main" id="{D8031ACA-E831-BC41-B822-504FD6A0EC2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134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B888-6B0B-9849-90A3-FB50BBE75B97}"/>
              </a:ext>
            </a:extLst>
          </p:cNvPr>
          <p:cNvSpPr>
            <a:spLocks noGrp="1"/>
          </p:cNvSpPr>
          <p:nvPr>
            <p:ph type="title"/>
          </p:nvPr>
        </p:nvSpPr>
        <p:spPr>
          <a:xfrm>
            <a:off x="357809" y="866776"/>
            <a:ext cx="11519322"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D73ABB-A515-C944-B7EC-4FC2FEE4E066}"/>
              </a:ext>
            </a:extLst>
          </p:cNvPr>
          <p:cNvSpPr>
            <a:spLocks noGrp="1"/>
          </p:cNvSpPr>
          <p:nvPr>
            <p:ph type="body" idx="1"/>
          </p:nvPr>
        </p:nvSpPr>
        <p:spPr>
          <a:xfrm>
            <a:off x="357810" y="1840189"/>
            <a:ext cx="61589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6A256-8FD7-6147-81B2-FD4ADB08C0F2}"/>
              </a:ext>
            </a:extLst>
          </p:cNvPr>
          <p:cNvSpPr>
            <a:spLocks noGrp="1"/>
          </p:cNvSpPr>
          <p:nvPr>
            <p:ph sz="half" idx="2"/>
          </p:nvPr>
        </p:nvSpPr>
        <p:spPr>
          <a:xfrm>
            <a:off x="357810" y="2664101"/>
            <a:ext cx="615895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457E43-3476-6649-9856-6F5C9C84B4A3}"/>
              </a:ext>
            </a:extLst>
          </p:cNvPr>
          <p:cNvSpPr>
            <a:spLocks noGrp="1"/>
          </p:cNvSpPr>
          <p:nvPr>
            <p:ph type="body" sz="quarter" idx="3"/>
          </p:nvPr>
        </p:nvSpPr>
        <p:spPr>
          <a:xfrm>
            <a:off x="5687847" y="1840189"/>
            <a:ext cx="61892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D4AB94-37BE-4F49-AE6A-3015D520A36F}"/>
              </a:ext>
            </a:extLst>
          </p:cNvPr>
          <p:cNvSpPr>
            <a:spLocks noGrp="1"/>
          </p:cNvSpPr>
          <p:nvPr>
            <p:ph sz="quarter" idx="4"/>
          </p:nvPr>
        </p:nvSpPr>
        <p:spPr>
          <a:xfrm>
            <a:off x="5687847" y="2664101"/>
            <a:ext cx="61892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877D9-5F0D-9C42-A3D2-EAEF8BECD2E1}"/>
              </a:ext>
            </a:extLst>
          </p:cNvPr>
          <p:cNvSpPr>
            <a:spLocks noGrp="1"/>
          </p:cNvSpPr>
          <p:nvPr>
            <p:ph type="dt" sz="half" idx="10"/>
          </p:nvPr>
        </p:nvSpPr>
        <p:spPr/>
        <p:txBody>
          <a:bodyPr/>
          <a:lstStyle/>
          <a:p>
            <a:fld id="{66BF6F58-6ACA-2744-A837-901E380C64E9}" type="datetime1">
              <a:rPr lang="en-US" smtClean="0"/>
              <a:t>4/19/2023</a:t>
            </a:fld>
            <a:endParaRPr lang="en-US"/>
          </a:p>
        </p:txBody>
      </p:sp>
      <p:sp>
        <p:nvSpPr>
          <p:cNvPr id="8" name="Footer Placeholder 7">
            <a:extLst>
              <a:ext uri="{FF2B5EF4-FFF2-40B4-BE49-F238E27FC236}">
                <a16:creationId xmlns:a16="http://schemas.microsoft.com/office/drawing/2014/main" id="{D611C2D2-EC27-3D4E-8969-5A8609C832A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6453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9DDB-F680-FF44-9A59-5287753A74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847A4-1986-2544-BC65-D415982DA61D}"/>
              </a:ext>
            </a:extLst>
          </p:cNvPr>
          <p:cNvSpPr>
            <a:spLocks noGrp="1"/>
          </p:cNvSpPr>
          <p:nvPr>
            <p:ph type="dt" sz="half" idx="10"/>
          </p:nvPr>
        </p:nvSpPr>
        <p:spPr/>
        <p:txBody>
          <a:bodyPr/>
          <a:lstStyle/>
          <a:p>
            <a:fld id="{DFED94CB-A2FF-2B4D-9500-FB4964CCA202}" type="datetime1">
              <a:rPr lang="en-US" smtClean="0"/>
              <a:t>4/19/2023</a:t>
            </a:fld>
            <a:endParaRPr lang="en-US"/>
          </a:p>
        </p:txBody>
      </p:sp>
      <p:sp>
        <p:nvSpPr>
          <p:cNvPr id="4" name="Footer Placeholder 3">
            <a:extLst>
              <a:ext uri="{FF2B5EF4-FFF2-40B4-BE49-F238E27FC236}">
                <a16:creationId xmlns:a16="http://schemas.microsoft.com/office/drawing/2014/main" id="{E9CDAAB4-9018-7D46-A457-EBFEDCDEFAF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1300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9D413-90FB-244F-B8AF-CB6F9D8C3E6B}"/>
              </a:ext>
            </a:extLst>
          </p:cNvPr>
          <p:cNvSpPr>
            <a:spLocks noGrp="1"/>
          </p:cNvSpPr>
          <p:nvPr>
            <p:ph type="dt" sz="half" idx="10"/>
          </p:nvPr>
        </p:nvSpPr>
        <p:spPr/>
        <p:txBody>
          <a:bodyPr/>
          <a:lstStyle/>
          <a:p>
            <a:fld id="{5EF610A4-742E-514E-91B2-8A06E175F05D}" type="datetime1">
              <a:rPr lang="en-US" smtClean="0"/>
              <a:t>4/19/2023</a:t>
            </a:fld>
            <a:endParaRPr lang="en-US"/>
          </a:p>
        </p:txBody>
      </p:sp>
      <p:sp>
        <p:nvSpPr>
          <p:cNvPr id="3" name="Footer Placeholder 2">
            <a:extLst>
              <a:ext uri="{FF2B5EF4-FFF2-40B4-BE49-F238E27FC236}">
                <a16:creationId xmlns:a16="http://schemas.microsoft.com/office/drawing/2014/main" id="{B45F216B-8F0B-3948-951A-9A516CC5901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7678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15CD3-B087-8548-96ED-EAE0EAE1C35B}" type="datetime1">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EC62AD-1449-9143-8F26-15D729BEA7F6}" type="slidenum">
              <a:rPr lang="en-US" smtClean="0"/>
              <a:t>‹#›</a:t>
            </a:fld>
            <a:endParaRPr lang="en-US"/>
          </a:p>
        </p:txBody>
      </p:sp>
    </p:spTree>
    <p:extLst>
      <p:ext uri="{BB962C8B-B14F-4D97-AF65-F5344CB8AC3E}">
        <p14:creationId xmlns:p14="http://schemas.microsoft.com/office/powerpoint/2010/main" val="18585808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B259-270B-554E-A7D9-4AEBA72E2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B478F-0E58-CC4A-B268-37378D4E6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40A82-9BDC-1C4E-97AA-9A0E132C6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2A920-D4BF-0447-B526-8C6E4FA251EA}"/>
              </a:ext>
            </a:extLst>
          </p:cNvPr>
          <p:cNvSpPr>
            <a:spLocks noGrp="1"/>
          </p:cNvSpPr>
          <p:nvPr>
            <p:ph type="dt" sz="half" idx="10"/>
          </p:nvPr>
        </p:nvSpPr>
        <p:spPr/>
        <p:txBody>
          <a:bodyPr/>
          <a:lstStyle/>
          <a:p>
            <a:fld id="{4B34D9D6-D11E-B748-BE8B-E5CDFD9ED2BD}" type="datetime1">
              <a:rPr lang="en-US" smtClean="0"/>
              <a:t>4/19/2023</a:t>
            </a:fld>
            <a:endParaRPr lang="en-US"/>
          </a:p>
        </p:txBody>
      </p:sp>
      <p:sp>
        <p:nvSpPr>
          <p:cNvPr id="6" name="Footer Placeholder 5">
            <a:extLst>
              <a:ext uri="{FF2B5EF4-FFF2-40B4-BE49-F238E27FC236}">
                <a16:creationId xmlns:a16="http://schemas.microsoft.com/office/drawing/2014/main" id="{6875230E-8AFD-794E-BC7B-228D2C2F6F8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8048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DE41-2492-994C-9B9A-276532985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FD14F-DDB7-EC45-A596-07903D473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66848A-CB23-6943-85D0-0BD8368CB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038800-1B73-F748-9B18-8AD7035DEB82}"/>
              </a:ext>
            </a:extLst>
          </p:cNvPr>
          <p:cNvSpPr>
            <a:spLocks noGrp="1"/>
          </p:cNvSpPr>
          <p:nvPr>
            <p:ph type="dt" sz="half" idx="10"/>
          </p:nvPr>
        </p:nvSpPr>
        <p:spPr/>
        <p:txBody>
          <a:bodyPr/>
          <a:lstStyle/>
          <a:p>
            <a:fld id="{EFB0B308-2F20-A14E-8872-F1837B9085C0}" type="datetime1">
              <a:rPr lang="en-US" smtClean="0"/>
              <a:t>4/19/2023</a:t>
            </a:fld>
            <a:endParaRPr lang="en-US"/>
          </a:p>
        </p:txBody>
      </p:sp>
      <p:sp>
        <p:nvSpPr>
          <p:cNvPr id="6" name="Footer Placeholder 5">
            <a:extLst>
              <a:ext uri="{FF2B5EF4-FFF2-40B4-BE49-F238E27FC236}">
                <a16:creationId xmlns:a16="http://schemas.microsoft.com/office/drawing/2014/main" id="{6B3E91BA-7CE3-2D49-881C-485D965AB5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5873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8BAEAACC-4622-6F49-A539-615950FBDF5A}" type="datetime1">
              <a:rPr lang="en-US" smtClean="0"/>
              <a:t>4/19/2023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1EC62AD-1449-9143-8F26-15D729BEA7F6}" type="slidenum">
              <a:rPr lang="en-US" smtClean="0"/>
              <a:pPr/>
              <a:t>‹#›</a:t>
            </a:fld>
            <a:endParaRPr lang="en-US"/>
          </a:p>
        </p:txBody>
      </p:sp>
      <p:sp>
        <p:nvSpPr>
          <p:cNvPr id="6" name="Title 5"/>
          <p:cNvSpPr>
            <a:spLocks noGrp="1"/>
          </p:cNvSpPr>
          <p:nvPr>
            <p:ph type="title" hasCustomPrompt="1"/>
          </p:nvPr>
        </p:nvSpPr>
        <p:spPr>
          <a:xfrm>
            <a:off x="838200" y="-1"/>
            <a:ext cx="9248330" cy="6858001"/>
          </a:xfrm>
        </p:spPr>
        <p:txBody>
          <a:bodyPr/>
          <a:lstStyle>
            <a:lvl1pPr>
              <a:lnSpc>
                <a:spcPct val="85000"/>
              </a:lnSpc>
              <a:defRPr b="1" i="0" spc="300" baseline="0">
                <a:solidFill>
                  <a:schemeClr val="bg1"/>
                </a:solidFill>
                <a:latin typeface="Gotham Black" charset="0"/>
                <a:ea typeface="Gotham Black" charset="0"/>
                <a:cs typeface="Gotham Black" charset="0"/>
              </a:defRPr>
            </a:lvl1pPr>
          </a:lstStyle>
          <a:p>
            <a:r>
              <a:rPr lang="en-US"/>
              <a:t>TITLE GOES</a:t>
            </a:r>
            <a:br>
              <a:rPr lang="en-US"/>
            </a:br>
            <a:r>
              <a:rPr lang="en-US"/>
              <a:t>HERE</a:t>
            </a:r>
          </a:p>
        </p:txBody>
      </p:sp>
    </p:spTree>
    <p:extLst>
      <p:ext uri="{BB962C8B-B14F-4D97-AF65-F5344CB8AC3E}">
        <p14:creationId xmlns:p14="http://schemas.microsoft.com/office/powerpoint/2010/main" val="97182553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36320" y="2232660"/>
            <a:ext cx="4549140" cy="3586004"/>
          </a:xfrm>
        </p:spPr>
        <p:txBody>
          <a:bodyPr anchor="t">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p:cNvSpPr>
            <a:spLocks noGrp="1"/>
          </p:cNvSpPr>
          <p:nvPr>
            <p:ph sz="half" idx="2"/>
          </p:nvPr>
        </p:nvSpPr>
        <p:spPr>
          <a:xfrm>
            <a:off x="6582505" y="2232660"/>
            <a:ext cx="4549140" cy="3586004"/>
          </a:xfrm>
        </p:spPr>
        <p:txBody>
          <a:bodyPr anchor="t">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70C1B9-4D6D-F74B-BF67-6F8F31E31DB2}" type="datetime1">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C62AD-1449-9143-8F26-15D729BEA7F6}" type="slidenum">
              <a:rPr lang="en-US" smtClean="0"/>
              <a:t>‹#›</a:t>
            </a:fld>
            <a:endParaRPr lang="en-US"/>
          </a:p>
        </p:txBody>
      </p:sp>
      <p:sp>
        <p:nvSpPr>
          <p:cNvPr id="16" name="Text Placeholder 15"/>
          <p:cNvSpPr>
            <a:spLocks noGrp="1"/>
          </p:cNvSpPr>
          <p:nvPr>
            <p:ph type="body" sz="quarter" idx="13" hasCustomPrompt="1"/>
          </p:nvPr>
        </p:nvSpPr>
        <p:spPr>
          <a:xfrm>
            <a:off x="1038226" y="1249073"/>
            <a:ext cx="4548187"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
        <p:nvSpPr>
          <p:cNvPr id="17" name="Text Placeholder 15"/>
          <p:cNvSpPr>
            <a:spLocks noGrp="1"/>
          </p:cNvSpPr>
          <p:nvPr>
            <p:ph type="body" sz="quarter" idx="14" hasCustomPrompt="1"/>
          </p:nvPr>
        </p:nvSpPr>
        <p:spPr>
          <a:xfrm>
            <a:off x="6583458" y="1249073"/>
            <a:ext cx="4548187"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Tree>
    <p:extLst>
      <p:ext uri="{BB962C8B-B14F-4D97-AF65-F5344CB8AC3E}">
        <p14:creationId xmlns:p14="http://schemas.microsoft.com/office/powerpoint/2010/main" val="3020796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8E700D-67A5-114C-9295-0EF661889BFE}" type="datetime1">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C62AD-1449-9143-8F26-15D729BEA7F6}" type="slidenum">
              <a:rPr lang="en-US" smtClean="0"/>
              <a:pPr/>
              <a:t>‹#›</a:t>
            </a:fld>
            <a:endParaRPr lang="en-US"/>
          </a:p>
        </p:txBody>
      </p:sp>
      <p:sp>
        <p:nvSpPr>
          <p:cNvPr id="6" name="Content Placeholder 2"/>
          <p:cNvSpPr>
            <a:spLocks noGrp="1"/>
          </p:cNvSpPr>
          <p:nvPr>
            <p:ph sz="half" idx="1"/>
          </p:nvPr>
        </p:nvSpPr>
        <p:spPr>
          <a:xfrm>
            <a:off x="723900" y="2232660"/>
            <a:ext cx="3063240" cy="3586004"/>
          </a:xfrm>
        </p:spPr>
        <p:txBody>
          <a:bodyPr anchor="t">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Content Placeholder 3"/>
          <p:cNvSpPr>
            <a:spLocks noGrp="1"/>
          </p:cNvSpPr>
          <p:nvPr>
            <p:ph sz="half" idx="2"/>
          </p:nvPr>
        </p:nvSpPr>
        <p:spPr>
          <a:xfrm>
            <a:off x="4547965" y="2232660"/>
            <a:ext cx="3064415" cy="3586004"/>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half" idx="13"/>
          </p:nvPr>
        </p:nvSpPr>
        <p:spPr>
          <a:xfrm>
            <a:off x="8373205" y="2241947"/>
            <a:ext cx="3063240" cy="3586004"/>
          </a:xfrm>
        </p:spPr>
        <p:txBody>
          <a:bodyPr anchor="t">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5"/>
          <p:cNvSpPr>
            <a:spLocks noGrp="1"/>
          </p:cNvSpPr>
          <p:nvPr>
            <p:ph type="body" sz="quarter" idx="14" hasCustomPrompt="1"/>
          </p:nvPr>
        </p:nvSpPr>
        <p:spPr>
          <a:xfrm>
            <a:off x="4549140" y="1326805"/>
            <a:ext cx="3063240"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
        <p:nvSpPr>
          <p:cNvPr id="14" name="Text Placeholder 15"/>
          <p:cNvSpPr>
            <a:spLocks noGrp="1"/>
          </p:cNvSpPr>
          <p:nvPr>
            <p:ph type="body" sz="quarter" idx="15" hasCustomPrompt="1"/>
          </p:nvPr>
        </p:nvSpPr>
        <p:spPr>
          <a:xfrm>
            <a:off x="723900" y="1326804"/>
            <a:ext cx="3063240"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
        <p:nvSpPr>
          <p:cNvPr id="15" name="Text Placeholder 15"/>
          <p:cNvSpPr>
            <a:spLocks noGrp="1"/>
          </p:cNvSpPr>
          <p:nvPr>
            <p:ph type="body" sz="quarter" idx="16" hasCustomPrompt="1"/>
          </p:nvPr>
        </p:nvSpPr>
        <p:spPr>
          <a:xfrm>
            <a:off x="8373205" y="1326804"/>
            <a:ext cx="3063240"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Tree>
    <p:extLst>
      <p:ext uri="{BB962C8B-B14F-4D97-AF65-F5344CB8AC3E}">
        <p14:creationId xmlns:p14="http://schemas.microsoft.com/office/powerpoint/2010/main" val="60638807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 Tw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8F0AFDF-4414-A141-A7B3-A74847E46639}" type="datetime1">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C62AD-1449-9143-8F26-15D729BEA7F6}" type="slidenum">
              <a:rPr lang="en-US" smtClean="0"/>
              <a:pPr/>
              <a:t>‹#›</a:t>
            </a:fld>
            <a:endParaRPr lang="en-US"/>
          </a:p>
        </p:txBody>
      </p:sp>
      <p:sp>
        <p:nvSpPr>
          <p:cNvPr id="6" name="Content Placeholder 2"/>
          <p:cNvSpPr>
            <a:spLocks noGrp="1"/>
          </p:cNvSpPr>
          <p:nvPr>
            <p:ph sz="half" idx="1"/>
          </p:nvPr>
        </p:nvSpPr>
        <p:spPr>
          <a:xfrm>
            <a:off x="1036320" y="2232660"/>
            <a:ext cx="4549140" cy="3586004"/>
          </a:xfrm>
        </p:spPr>
        <p:txBody>
          <a:bodyPr anchor="t">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Content Placeholder 3"/>
          <p:cNvSpPr>
            <a:spLocks noGrp="1"/>
          </p:cNvSpPr>
          <p:nvPr>
            <p:ph sz="half" idx="2"/>
          </p:nvPr>
        </p:nvSpPr>
        <p:spPr>
          <a:xfrm>
            <a:off x="6582505" y="2232660"/>
            <a:ext cx="4549140" cy="3586004"/>
          </a:xfrm>
        </p:spPr>
        <p:txBody>
          <a:bodyPr anchor="t">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hasCustomPrompt="1"/>
          </p:nvPr>
        </p:nvSpPr>
        <p:spPr>
          <a:xfrm>
            <a:off x="175366" y="160020"/>
            <a:ext cx="6903166" cy="350521"/>
          </a:xfrm>
        </p:spPr>
        <p:txBody>
          <a:bodyPr>
            <a:noAutofit/>
          </a:bodyPr>
          <a:lstStyle>
            <a:lvl1pPr>
              <a:defRPr sz="2000" b="0" i="0" spc="300">
                <a:solidFill>
                  <a:schemeClr val="tx2"/>
                </a:solidFill>
                <a:latin typeface="Avenir Medium" charset="0"/>
                <a:ea typeface="Avenir Medium" charset="0"/>
                <a:cs typeface="Avenir Medium" charset="0"/>
              </a:defRPr>
            </a:lvl1pPr>
          </a:lstStyle>
          <a:p>
            <a:r>
              <a:rPr lang="en-US"/>
              <a:t>ADD A MAIN TITLE HERE</a:t>
            </a:r>
          </a:p>
        </p:txBody>
      </p:sp>
      <p:sp>
        <p:nvSpPr>
          <p:cNvPr id="16" name="Text Placeholder 15"/>
          <p:cNvSpPr>
            <a:spLocks noGrp="1"/>
          </p:cNvSpPr>
          <p:nvPr>
            <p:ph type="body" sz="quarter" idx="14" hasCustomPrompt="1"/>
          </p:nvPr>
        </p:nvSpPr>
        <p:spPr>
          <a:xfrm>
            <a:off x="1031388" y="1323825"/>
            <a:ext cx="4554071"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
        <p:nvSpPr>
          <p:cNvPr id="17" name="Text Placeholder 15"/>
          <p:cNvSpPr>
            <a:spLocks noGrp="1"/>
          </p:cNvSpPr>
          <p:nvPr>
            <p:ph type="body" sz="quarter" idx="15" hasCustomPrompt="1"/>
          </p:nvPr>
        </p:nvSpPr>
        <p:spPr>
          <a:xfrm>
            <a:off x="6582503" y="1323824"/>
            <a:ext cx="4549141"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Tree>
    <p:extLst>
      <p:ext uri="{BB962C8B-B14F-4D97-AF65-F5344CB8AC3E}">
        <p14:creationId xmlns:p14="http://schemas.microsoft.com/office/powerpoint/2010/main" val="68197473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 Three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2AB80C4-AB35-BF4D-B9B4-55DB25AEF489}" type="datetime1">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C62AD-1449-9143-8F26-15D729BEA7F6}" type="slidenum">
              <a:rPr lang="en-US" smtClean="0"/>
              <a:pPr/>
              <a:t>‹#›</a:t>
            </a:fld>
            <a:endParaRPr lang="en-US"/>
          </a:p>
        </p:txBody>
      </p:sp>
      <p:sp>
        <p:nvSpPr>
          <p:cNvPr id="6" name="Content Placeholder 2"/>
          <p:cNvSpPr>
            <a:spLocks noGrp="1"/>
          </p:cNvSpPr>
          <p:nvPr>
            <p:ph sz="half" idx="1"/>
          </p:nvPr>
        </p:nvSpPr>
        <p:spPr>
          <a:xfrm>
            <a:off x="723900" y="2232660"/>
            <a:ext cx="3063240" cy="3586004"/>
          </a:xfrm>
        </p:spPr>
        <p:txBody>
          <a:bodyPr anchor="t">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Content Placeholder 3"/>
          <p:cNvSpPr>
            <a:spLocks noGrp="1"/>
          </p:cNvSpPr>
          <p:nvPr>
            <p:ph sz="half" idx="2"/>
          </p:nvPr>
        </p:nvSpPr>
        <p:spPr>
          <a:xfrm>
            <a:off x="4547965" y="2232660"/>
            <a:ext cx="3064415" cy="3586004"/>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half" idx="13"/>
          </p:nvPr>
        </p:nvSpPr>
        <p:spPr>
          <a:xfrm>
            <a:off x="8373205" y="2241947"/>
            <a:ext cx="3063240" cy="3586004"/>
          </a:xfrm>
        </p:spPr>
        <p:txBody>
          <a:bodyPr anchor="t">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itle 16"/>
          <p:cNvSpPr>
            <a:spLocks noGrp="1"/>
          </p:cNvSpPr>
          <p:nvPr>
            <p:ph type="title" hasCustomPrompt="1"/>
          </p:nvPr>
        </p:nvSpPr>
        <p:spPr>
          <a:xfrm>
            <a:off x="175259" y="160020"/>
            <a:ext cx="9108589" cy="350520"/>
          </a:xfrm>
        </p:spPr>
        <p:txBody>
          <a:bodyPr>
            <a:noAutofit/>
          </a:bodyPr>
          <a:lstStyle>
            <a:lvl1pPr>
              <a:defRPr sz="2000" b="0" i="0" spc="300">
                <a:solidFill>
                  <a:schemeClr val="tx2"/>
                </a:solidFill>
                <a:latin typeface="Avenir Medium" charset="0"/>
                <a:ea typeface="Avenir Medium" charset="0"/>
                <a:cs typeface="Avenir Medium" charset="0"/>
              </a:defRPr>
            </a:lvl1pPr>
          </a:lstStyle>
          <a:p>
            <a:r>
              <a:rPr lang="en-US"/>
              <a:t>ADD A MAIN TITLE HERE</a:t>
            </a:r>
          </a:p>
        </p:txBody>
      </p:sp>
      <p:sp>
        <p:nvSpPr>
          <p:cNvPr id="20" name="Text Placeholder 15"/>
          <p:cNvSpPr>
            <a:spLocks noGrp="1"/>
          </p:cNvSpPr>
          <p:nvPr>
            <p:ph type="body" sz="quarter" idx="14" hasCustomPrompt="1"/>
          </p:nvPr>
        </p:nvSpPr>
        <p:spPr>
          <a:xfrm>
            <a:off x="4549140" y="1326805"/>
            <a:ext cx="3063240"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
        <p:nvSpPr>
          <p:cNvPr id="21" name="Text Placeholder 15"/>
          <p:cNvSpPr>
            <a:spLocks noGrp="1"/>
          </p:cNvSpPr>
          <p:nvPr>
            <p:ph type="body" sz="quarter" idx="15" hasCustomPrompt="1"/>
          </p:nvPr>
        </p:nvSpPr>
        <p:spPr>
          <a:xfrm>
            <a:off x="723900" y="1326804"/>
            <a:ext cx="3063240"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
        <p:nvSpPr>
          <p:cNvPr id="22" name="Text Placeholder 15"/>
          <p:cNvSpPr>
            <a:spLocks noGrp="1"/>
          </p:cNvSpPr>
          <p:nvPr>
            <p:ph type="body" sz="quarter" idx="16" hasCustomPrompt="1"/>
          </p:nvPr>
        </p:nvSpPr>
        <p:spPr>
          <a:xfrm>
            <a:off x="8373205" y="1326804"/>
            <a:ext cx="3063240" cy="876561"/>
          </a:xfrm>
        </p:spPr>
        <p:txBody>
          <a:bodyPr anchor="b">
            <a:normAutofit/>
          </a:bodyPr>
          <a:lstStyle>
            <a:lvl1pPr>
              <a:defRPr sz="2400" b="0" i="0">
                <a:latin typeface="Avenir Medium" charset="0"/>
                <a:ea typeface="Avenir Medium" charset="0"/>
                <a:cs typeface="Avenir Medium" charset="0"/>
              </a:defRPr>
            </a:lvl1pPr>
          </a:lstStyle>
          <a:p>
            <a:pPr lvl="0"/>
            <a:r>
              <a:rPr lang="en-US"/>
              <a:t>Add title here</a:t>
            </a:r>
          </a:p>
        </p:txBody>
      </p:sp>
    </p:spTree>
    <p:extLst>
      <p:ext uri="{BB962C8B-B14F-4D97-AF65-F5344CB8AC3E}">
        <p14:creationId xmlns:p14="http://schemas.microsoft.com/office/powerpoint/2010/main" val="181934805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Image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19352B-458C-B747-BAB2-AE015B33F5A7}" type="datetime1">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C62AD-1449-9143-8F26-15D729BEA7F6}" type="slidenum">
              <a:rPr lang="en-US" smtClean="0"/>
              <a:pPr/>
              <a:t>‹#›</a:t>
            </a:fld>
            <a:endParaRPr lang="en-US"/>
          </a:p>
        </p:txBody>
      </p:sp>
      <p:sp>
        <p:nvSpPr>
          <p:cNvPr id="7" name="Content Placeholder 6"/>
          <p:cNvSpPr>
            <a:spLocks noGrp="1"/>
          </p:cNvSpPr>
          <p:nvPr>
            <p:ph sz="quarter" idx="13"/>
          </p:nvPr>
        </p:nvSpPr>
        <p:spPr>
          <a:xfrm>
            <a:off x="1075056" y="1143000"/>
            <a:ext cx="10057764" cy="4960620"/>
          </a:xfrm>
        </p:spPr>
        <p:txBody>
          <a:bodyPr/>
          <a:lstStyle/>
          <a:p>
            <a:pPr lvl="0"/>
            <a:r>
              <a:rPr lang="en-US"/>
              <a:t>Click to edit Master text styles</a:t>
            </a:r>
          </a:p>
        </p:txBody>
      </p:sp>
      <p:sp>
        <p:nvSpPr>
          <p:cNvPr id="11" name="Title 10"/>
          <p:cNvSpPr>
            <a:spLocks noGrp="1"/>
          </p:cNvSpPr>
          <p:nvPr>
            <p:ph type="title" hasCustomPrompt="1"/>
          </p:nvPr>
        </p:nvSpPr>
        <p:spPr>
          <a:xfrm>
            <a:off x="170778" y="160020"/>
            <a:ext cx="9265920" cy="350520"/>
          </a:xfrm>
          <a:prstGeom prst="rect">
            <a:avLst/>
          </a:prstGeom>
        </p:spPr>
        <p:txBody>
          <a:bodyPr>
            <a:noAutofit/>
          </a:bodyPr>
          <a:lstStyle>
            <a:lvl1pPr>
              <a:defRPr sz="2000" b="0" i="0" spc="300" baseline="0">
                <a:solidFill>
                  <a:schemeClr val="tx2"/>
                </a:solidFill>
                <a:latin typeface="Avenir Medium" charset="0"/>
                <a:ea typeface="Avenir Medium" charset="0"/>
                <a:cs typeface="Avenir Medium" charset="0"/>
              </a:defRPr>
            </a:lvl1pPr>
          </a:lstStyle>
          <a:p>
            <a:r>
              <a:rPr lang="en-US"/>
              <a:t>ADD A MAIN TITLE HERE</a:t>
            </a:r>
          </a:p>
        </p:txBody>
      </p:sp>
    </p:spTree>
    <p:extLst>
      <p:ext uri="{BB962C8B-B14F-4D97-AF65-F5344CB8AC3E}">
        <p14:creationId xmlns:p14="http://schemas.microsoft.com/office/powerpoint/2010/main" val="7591706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7.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40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20170" y="790689"/>
            <a:ext cx="6310814" cy="5276624"/>
          </a:xfrm>
          <a:prstGeom prst="rect">
            <a:avLst/>
          </a:prstGeom>
        </p:spPr>
        <p:txBody>
          <a:bodyPr vert="horz" lIns="91440" tIns="45720" rIns="91440" bIns="45720" rtlCol="0" anchor="ctr">
            <a:normAutofit/>
          </a:bodyPr>
          <a:lstStyle/>
          <a:p>
            <a:pPr marL="228600" marR="0" lvl="0" indent="-228600" algn="l" defTabSz="914400" rtl="0" eaLnBrk="1" fontAlgn="auto" latinLnBrk="0" hangingPunct="1">
              <a:lnSpc>
                <a:spcPct val="90000"/>
              </a:lnSpc>
              <a:spcBef>
                <a:spcPts val="1000"/>
              </a:spcBef>
              <a:spcAft>
                <a:spcPts val="0"/>
              </a:spcAft>
              <a:buClr>
                <a:schemeClr val="accent1"/>
              </a:buClr>
              <a:buSzPct val="50000"/>
              <a:buFont typeface="LucidaGrande" charset="0"/>
              <a:buChar char="▶"/>
              <a:tabLst/>
              <a:defRPr/>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21934" y="6445553"/>
            <a:ext cx="806755" cy="175895"/>
          </a:xfrm>
          <a:prstGeom prst="rect">
            <a:avLst/>
          </a:prstGeom>
        </p:spPr>
        <p:txBody>
          <a:bodyPr vert="horz" lIns="91440" tIns="45720" rIns="91440" bIns="45720" rtlCol="0" anchor="ctr"/>
          <a:lstStyle>
            <a:lvl1pPr algn="r">
              <a:defRPr sz="1000" b="0" i="0">
                <a:solidFill>
                  <a:schemeClr val="tx1">
                    <a:tint val="75000"/>
                  </a:schemeClr>
                </a:solidFill>
                <a:latin typeface="Avenir Medium" charset="0"/>
                <a:ea typeface="Avenir Medium" charset="0"/>
                <a:cs typeface="Avenir Medium" charset="0"/>
              </a:defRPr>
            </a:lvl1pPr>
          </a:lstStyle>
          <a:p>
            <a:fld id="{EDB3CD05-88C6-9544-9DF4-7E6154427EC7}" type="datetime1">
              <a:rPr lang="en-US" smtClean="0"/>
              <a:t>4/19/2023</a:t>
            </a:fld>
            <a:endParaRPr lang="en-US"/>
          </a:p>
        </p:txBody>
      </p:sp>
      <p:sp>
        <p:nvSpPr>
          <p:cNvPr id="5" name="Footer Placeholder 4"/>
          <p:cNvSpPr>
            <a:spLocks noGrp="1"/>
          </p:cNvSpPr>
          <p:nvPr>
            <p:ph type="ftr" sz="quarter" idx="3"/>
          </p:nvPr>
        </p:nvSpPr>
        <p:spPr>
          <a:xfrm>
            <a:off x="8328690" y="6447459"/>
            <a:ext cx="3101310" cy="173989"/>
          </a:xfrm>
          <a:prstGeom prst="rect">
            <a:avLst/>
          </a:prstGeom>
        </p:spPr>
        <p:txBody>
          <a:bodyPr vert="horz" lIns="91440" tIns="45720" rIns="91440" bIns="45720" rtlCol="0" anchor="ctr"/>
          <a:lstStyle>
            <a:lvl1pPr algn="ctr">
              <a:defRPr sz="1200" b="0" i="0">
                <a:solidFill>
                  <a:schemeClr val="tx1">
                    <a:tint val="75000"/>
                  </a:schemeClr>
                </a:solidFill>
                <a:latin typeface="Avenir Medium" charset="0"/>
                <a:ea typeface="Avenir Medium" charset="0"/>
                <a:cs typeface="Avenir Medium" charset="0"/>
              </a:defRPr>
            </a:lvl1pPr>
          </a:lstStyle>
          <a:p>
            <a:endParaRPr lang="en-US"/>
          </a:p>
        </p:txBody>
      </p:sp>
      <p:sp>
        <p:nvSpPr>
          <p:cNvPr id="6" name="Slide Number Placeholder 5"/>
          <p:cNvSpPr>
            <a:spLocks noGrp="1"/>
          </p:cNvSpPr>
          <p:nvPr>
            <p:ph type="sldNum" sz="quarter" idx="4"/>
          </p:nvPr>
        </p:nvSpPr>
        <p:spPr>
          <a:xfrm>
            <a:off x="11430000" y="6211614"/>
            <a:ext cx="565868" cy="407929"/>
          </a:xfrm>
          <a:prstGeom prst="rect">
            <a:avLst/>
          </a:prstGeom>
        </p:spPr>
        <p:txBody>
          <a:bodyPr vert="horz" lIns="91440" tIns="45720" rIns="91440" bIns="45720" rtlCol="0" anchor="b"/>
          <a:lstStyle>
            <a:lvl1pPr algn="r">
              <a:defRPr sz="1600" b="0" i="0">
                <a:solidFill>
                  <a:schemeClr val="tx1">
                    <a:tint val="75000"/>
                  </a:schemeClr>
                </a:solidFill>
                <a:latin typeface="Avenir Medium" charset="0"/>
                <a:ea typeface="Avenir Medium" charset="0"/>
                <a:cs typeface="Avenir Medium" charset="0"/>
              </a:defRPr>
            </a:lvl1pPr>
          </a:lstStyle>
          <a:p>
            <a:fld id="{31EC62AD-1449-9143-8F26-15D729BEA7F6}" type="slidenum">
              <a:rPr lang="en-US" smtClean="0"/>
              <a:pPr/>
              <a:t>‹#›</a:t>
            </a:fld>
            <a:endParaRPr lang="en-US"/>
          </a:p>
        </p:txBody>
      </p:sp>
      <p:sp>
        <p:nvSpPr>
          <p:cNvPr id="9" name="Title Placeholder 8"/>
          <p:cNvSpPr>
            <a:spLocks noGrp="1"/>
          </p:cNvSpPr>
          <p:nvPr>
            <p:ph type="title"/>
          </p:nvPr>
        </p:nvSpPr>
        <p:spPr>
          <a:xfrm>
            <a:off x="838200" y="-1"/>
            <a:ext cx="3200400" cy="6858001"/>
          </a:xfrm>
          <a:prstGeom prst="rect">
            <a:avLst/>
          </a:prstGeom>
        </p:spPr>
        <p:txBody>
          <a:bodyPr vert="horz" lIns="91440" tIns="45720" rIns="91440" bIns="45720" rtlCol="0" anchor="ctr">
            <a:normAutofit/>
          </a:bodyPr>
          <a:lstStyle/>
          <a:p>
            <a:r>
              <a:rPr lang="en-US"/>
              <a:t>A nice</a:t>
            </a:r>
            <a:br>
              <a:rPr lang="en-US"/>
            </a:br>
            <a:r>
              <a:rPr lang="en-US"/>
              <a:t>title</a:t>
            </a:r>
            <a:br>
              <a:rPr lang="en-US"/>
            </a:br>
            <a:r>
              <a:rPr lang="en-US"/>
              <a:t>can go here.</a:t>
            </a:r>
          </a:p>
        </p:txBody>
      </p:sp>
    </p:spTree>
    <p:extLst>
      <p:ext uri="{BB962C8B-B14F-4D97-AF65-F5344CB8AC3E}">
        <p14:creationId xmlns:p14="http://schemas.microsoft.com/office/powerpoint/2010/main" val="309353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78" r:id="rId4"/>
    <p:sldLayoutId id="2147483676" r:id="rId5"/>
    <p:sldLayoutId id="2147483683" r:id="rId6"/>
    <p:sldLayoutId id="2147483685" r:id="rId7"/>
    <p:sldLayoutId id="2147483684" r:id="rId8"/>
    <p:sldLayoutId id="2147483682" r:id="rId9"/>
    <p:sldLayoutId id="2147483680" r:id="rId10"/>
    <p:sldLayoutId id="2147483690" r:id="rId11"/>
    <p:sldLayoutId id="2147483687" r:id="rId12"/>
    <p:sldLayoutId id="2147483686" r:id="rId13"/>
    <p:sldLayoutId id="2147483688" r:id="rId14"/>
    <p:sldLayoutId id="2147483689" r:id="rId15"/>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Avenir Heavy" charset="0"/>
          <a:ea typeface="Avenir Heavy" charset="0"/>
          <a:cs typeface="Avenir Heavy" charset="0"/>
        </a:defRPr>
      </a:lvl1pPr>
    </p:titleStyle>
    <p:bodyStyle>
      <a:lvl1pPr marL="0" marR="0" indent="-228600" algn="l" defTabSz="914400" rtl="0" eaLnBrk="1" fontAlgn="auto" latinLnBrk="0" hangingPunct="1">
        <a:lnSpc>
          <a:spcPct val="100000"/>
        </a:lnSpc>
        <a:spcBef>
          <a:spcPts val="600"/>
        </a:spcBef>
        <a:spcAft>
          <a:spcPts val="0"/>
        </a:spcAft>
        <a:buClr>
          <a:schemeClr val="accent1"/>
        </a:buClr>
        <a:buSzPct val="50000"/>
        <a:buFontTx/>
        <a:buNone/>
        <a:tabLst/>
        <a:defRPr sz="3200" b="0" i="0" kern="1200" baseline="0">
          <a:solidFill>
            <a:schemeClr val="tx1"/>
          </a:solidFill>
          <a:latin typeface="Avenir Book" charset="0"/>
          <a:ea typeface="Avenir Book" charset="0"/>
          <a:cs typeface="Avenir Book" charset="0"/>
        </a:defRPr>
      </a:lvl1pPr>
      <a:lvl2pPr marL="6858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800" b="0" i="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400" b="0" i="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000" b="0" i="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000"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C97BE-4483-194D-8EDA-16B2DAEC1150}"/>
              </a:ext>
            </a:extLst>
          </p:cNvPr>
          <p:cNvSpPr>
            <a:spLocks noGrp="1"/>
          </p:cNvSpPr>
          <p:nvPr>
            <p:ph type="title"/>
          </p:nvPr>
        </p:nvSpPr>
        <p:spPr>
          <a:xfrm>
            <a:off x="377686" y="1046934"/>
            <a:ext cx="11436626" cy="755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059B4-8F6A-8441-A9ED-A15D558D6D05}"/>
              </a:ext>
            </a:extLst>
          </p:cNvPr>
          <p:cNvSpPr>
            <a:spLocks noGrp="1"/>
          </p:cNvSpPr>
          <p:nvPr>
            <p:ph type="body" idx="1"/>
          </p:nvPr>
        </p:nvSpPr>
        <p:spPr>
          <a:xfrm>
            <a:off x="377686" y="2147927"/>
            <a:ext cx="11436626" cy="41081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FFB819"/>
              </a:buClr>
              <a:buSzPct val="50000"/>
              <a:buFont typeface="LucidaGrande" charset="0"/>
              <a:buChar char="▶"/>
              <a:tabLst/>
              <a:defRPr/>
            </a:pPr>
            <a:r>
              <a:rPr kumimoji="0" lang="en-US" sz="3200" b="0" i="0" u="none" strike="noStrike" kern="1200" cap="none" spc="0" normalizeH="0" baseline="0" noProof="0">
                <a:ln>
                  <a:noFill/>
                </a:ln>
                <a:solidFill>
                  <a:srgbClr val="000000"/>
                </a:solidFill>
                <a:effectLst/>
                <a:uLnTx/>
                <a:uFillTx/>
                <a:latin typeface="Avenir Book" charset="0"/>
              </a:rPr>
              <a:t>Click to add text</a:t>
            </a:r>
          </a:p>
          <a:p>
            <a:pPr marL="685800" marR="0" lvl="1"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800" b="0" i="0" u="none" strike="noStrike" kern="1200" cap="none" spc="0" normalizeH="0" baseline="0" noProof="0">
                <a:ln>
                  <a:noFill/>
                </a:ln>
                <a:solidFill>
                  <a:srgbClr val="000000"/>
                </a:solidFill>
                <a:effectLst/>
                <a:uLnTx/>
                <a:uFillTx/>
                <a:latin typeface="Avenir Book" charset="0"/>
              </a:rPr>
              <a:t>Second level</a:t>
            </a:r>
          </a:p>
          <a:p>
            <a:pPr marL="1143000" marR="0" lvl="2"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400" b="0" i="0" u="none" strike="noStrike" kern="1200" cap="none" spc="0" normalizeH="0" baseline="0" noProof="0">
                <a:ln>
                  <a:noFill/>
                </a:ln>
                <a:solidFill>
                  <a:srgbClr val="000000"/>
                </a:solidFill>
                <a:effectLst/>
                <a:uLnTx/>
                <a:uFillTx/>
                <a:latin typeface="Avenir Book" charset="0"/>
              </a:rPr>
              <a:t>Third level</a:t>
            </a:r>
          </a:p>
          <a:p>
            <a:pPr marL="1600200" marR="0" lvl="3"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000" b="0" i="0" u="none" strike="noStrike" kern="1200" cap="none" spc="0" normalizeH="0" baseline="0" noProof="0">
                <a:ln>
                  <a:noFill/>
                </a:ln>
                <a:solidFill>
                  <a:srgbClr val="000000"/>
                </a:solidFill>
                <a:effectLst/>
                <a:uLnTx/>
                <a:uFillTx/>
                <a:latin typeface="Avenir Book" charset="0"/>
              </a:rPr>
              <a:t>Fourth level</a:t>
            </a:r>
          </a:p>
          <a:p>
            <a:pPr marL="2057400" marR="0" lvl="4"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000" b="0" i="0" u="none" strike="noStrike" kern="1200" cap="none" spc="0" normalizeH="0" baseline="0" noProof="0">
                <a:ln>
                  <a:noFill/>
                </a:ln>
                <a:solidFill>
                  <a:srgbClr val="000000"/>
                </a:solidFill>
                <a:effectLst/>
                <a:uLnTx/>
                <a:uFillTx/>
                <a:latin typeface="Avenir Book" charset="0"/>
              </a:rPr>
              <a:t>Fifth level</a:t>
            </a:r>
          </a:p>
        </p:txBody>
      </p:sp>
      <p:sp>
        <p:nvSpPr>
          <p:cNvPr id="4" name="Date Placeholder 3">
            <a:extLst>
              <a:ext uri="{FF2B5EF4-FFF2-40B4-BE49-F238E27FC236}">
                <a16:creationId xmlns:a16="http://schemas.microsoft.com/office/drawing/2014/main" id="{19C13BDC-141E-B142-96C1-5A14C7E62525}"/>
              </a:ext>
            </a:extLst>
          </p:cNvPr>
          <p:cNvSpPr>
            <a:spLocks noGrp="1"/>
          </p:cNvSpPr>
          <p:nvPr>
            <p:ph type="dt" sz="half" idx="2"/>
          </p:nvPr>
        </p:nvSpPr>
        <p:spPr>
          <a:xfrm>
            <a:off x="5952005" y="317375"/>
            <a:ext cx="873670" cy="263650"/>
          </a:xfrm>
          <a:prstGeom prst="rect">
            <a:avLst/>
          </a:prstGeom>
        </p:spPr>
        <p:txBody>
          <a:bodyPr vert="horz" lIns="91440" tIns="45720" rIns="91440" bIns="45720" rtlCol="0" anchor="ctr"/>
          <a:lstStyle>
            <a:lvl1pPr algn="ctr">
              <a:defRPr sz="1200">
                <a:solidFill>
                  <a:schemeClr val="tx1">
                    <a:tint val="75000"/>
                  </a:schemeClr>
                </a:solidFill>
                <a:latin typeface="Avenir Book" panose="02000503020000020003" pitchFamily="2" charset="0"/>
              </a:defRPr>
            </a:lvl1pPr>
          </a:lstStyle>
          <a:p>
            <a:pPr algn="ctr"/>
            <a:fld id="{3FF28022-D0D4-6E46-AD91-4307A494602F}" type="datetime1">
              <a:rPr lang="en-US" smtClean="0"/>
              <a:t>4/19/2023</a:t>
            </a:fld>
            <a:endParaRPr lang="en-US"/>
          </a:p>
        </p:txBody>
      </p:sp>
      <p:sp>
        <p:nvSpPr>
          <p:cNvPr id="5" name="Footer Placeholder 4">
            <a:extLst>
              <a:ext uri="{FF2B5EF4-FFF2-40B4-BE49-F238E27FC236}">
                <a16:creationId xmlns:a16="http://schemas.microsoft.com/office/drawing/2014/main" id="{288161F4-6C5C-E841-B9AE-3032B35C818B}"/>
              </a:ext>
            </a:extLst>
          </p:cNvPr>
          <p:cNvSpPr>
            <a:spLocks noGrp="1"/>
          </p:cNvSpPr>
          <p:nvPr>
            <p:ph type="ftr" sz="quarter" idx="3"/>
          </p:nvPr>
        </p:nvSpPr>
        <p:spPr>
          <a:xfrm>
            <a:off x="7195126" y="317375"/>
            <a:ext cx="3543715" cy="263650"/>
          </a:xfrm>
          <a:prstGeom prst="rect">
            <a:avLst/>
          </a:prstGeom>
        </p:spPr>
        <p:txBody>
          <a:bodyPr vert="horz" lIns="91440" tIns="45720" rIns="91440" bIns="45720" rtlCol="0" anchor="ctr"/>
          <a:lstStyle>
            <a:lvl1pPr algn="ctr">
              <a:defRPr sz="1200">
                <a:solidFill>
                  <a:schemeClr val="tx1">
                    <a:tint val="75000"/>
                  </a:schemeClr>
                </a:solidFill>
                <a:latin typeface="Avenir Book" panose="02000503020000020003" pitchFamily="2" charset="0"/>
              </a:defRPr>
            </a:lvl1pPr>
          </a:lstStyle>
          <a:p>
            <a:endParaRPr lang="en-US"/>
          </a:p>
        </p:txBody>
      </p:sp>
      <p:pic>
        <p:nvPicPr>
          <p:cNvPr id="8" name="Picture 7">
            <a:extLst>
              <a:ext uri="{FF2B5EF4-FFF2-40B4-BE49-F238E27FC236}">
                <a16:creationId xmlns:a16="http://schemas.microsoft.com/office/drawing/2014/main" id="{22D2575E-57D4-214A-83F5-B4E99A507934}"/>
              </a:ext>
            </a:extLst>
          </p:cNvPr>
          <p:cNvPicPr>
            <a:picLocks noChangeAspect="1"/>
          </p:cNvPicPr>
          <p:nvPr userDrawn="1"/>
        </p:nvPicPr>
        <p:blipFill>
          <a:blip r:embed="rId10"/>
          <a:stretch>
            <a:fillRect/>
          </a:stretch>
        </p:blipFill>
        <p:spPr>
          <a:xfrm>
            <a:off x="314868" y="331663"/>
            <a:ext cx="2737922" cy="235005"/>
          </a:xfrm>
          <a:prstGeom prst="rect">
            <a:avLst/>
          </a:prstGeom>
        </p:spPr>
      </p:pic>
      <p:cxnSp>
        <p:nvCxnSpPr>
          <p:cNvPr id="10" name="Straight Connector 9">
            <a:extLst>
              <a:ext uri="{FF2B5EF4-FFF2-40B4-BE49-F238E27FC236}">
                <a16:creationId xmlns:a16="http://schemas.microsoft.com/office/drawing/2014/main" id="{CF38526D-790A-3C41-B2AA-2885049CE6E8}"/>
              </a:ext>
            </a:extLst>
          </p:cNvPr>
          <p:cNvCxnSpPr/>
          <p:nvPr userDrawn="1"/>
        </p:nvCxnSpPr>
        <p:spPr>
          <a:xfrm>
            <a:off x="377686" y="601898"/>
            <a:ext cx="11436627" cy="0"/>
          </a:xfrm>
          <a:prstGeom prst="line">
            <a:avLst/>
          </a:prstGeom>
        </p:spPr>
        <p:style>
          <a:lnRef idx="1">
            <a:schemeClr val="dk1"/>
          </a:lnRef>
          <a:fillRef idx="0">
            <a:schemeClr val="dk1"/>
          </a:fillRef>
          <a:effectRef idx="0">
            <a:schemeClr val="dk1"/>
          </a:effectRef>
          <a:fontRef idx="minor">
            <a:schemeClr val="tx1"/>
          </a:fontRef>
        </p:style>
      </p:cxnSp>
      <p:sp>
        <p:nvSpPr>
          <p:cNvPr id="11" name="Slide Number Placeholder 6">
            <a:extLst>
              <a:ext uri="{FF2B5EF4-FFF2-40B4-BE49-F238E27FC236}">
                <a16:creationId xmlns:a16="http://schemas.microsoft.com/office/drawing/2014/main" id="{792901FB-F844-EA40-A3DA-337CA24B845D}"/>
              </a:ext>
            </a:extLst>
          </p:cNvPr>
          <p:cNvSpPr txBox="1">
            <a:spLocks/>
          </p:cNvSpPr>
          <p:nvPr userDrawn="1"/>
        </p:nvSpPr>
        <p:spPr>
          <a:xfrm>
            <a:off x="11430000" y="6211614"/>
            <a:ext cx="565868" cy="407929"/>
          </a:xfrm>
          <a:prstGeom prst="rect">
            <a:avLst/>
          </a:prstGeom>
        </p:spPr>
        <p:txBody>
          <a:bodyPr vert="horz" lIns="91440" tIns="45720" rIns="91440" bIns="45720" rtlCol="0" anchor="b"/>
          <a:lstStyle>
            <a:defPPr>
              <a:defRPr lang="en-US"/>
            </a:defPPr>
            <a:lvl1pPr marL="0" algn="r" defTabSz="914400" rtl="0" eaLnBrk="1" latinLnBrk="0" hangingPunct="1">
              <a:defRPr sz="1600" b="0" i="0" kern="1200">
                <a:solidFill>
                  <a:schemeClr val="tx1">
                    <a:tint val="75000"/>
                  </a:schemeClr>
                </a:solidFill>
                <a:latin typeface="Avenir Medium" charset="0"/>
                <a:ea typeface="Avenir Medium" charset="0"/>
                <a:cs typeface="Avenir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EC62AD-1449-9143-8F26-15D729BEA7F6}" type="slidenum">
              <a:rPr kumimoji="0" lang="en-US" sz="1600" b="0" i="0" u="none" strike="noStrike" kern="1200" cap="none" spc="0" normalizeH="0" baseline="0" noProof="0" smtClean="0">
                <a:ln>
                  <a:noFill/>
                </a:ln>
                <a:solidFill>
                  <a:srgbClr val="000000">
                    <a:tint val="75000"/>
                  </a:srgbClr>
                </a:solidFill>
                <a:effectLst/>
                <a:uLnTx/>
                <a:uFillTx/>
                <a:latin typeface="Avenir Medium"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Avenir Medium" charset="0"/>
            </a:endParaRPr>
          </a:p>
        </p:txBody>
      </p:sp>
    </p:spTree>
    <p:extLst>
      <p:ext uri="{BB962C8B-B14F-4D97-AF65-F5344CB8AC3E}">
        <p14:creationId xmlns:p14="http://schemas.microsoft.com/office/powerpoint/2010/main" val="240320438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venir Heavy" panose="02000503020000020003" pitchFamily="2" charset="0"/>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FFB819"/>
        </a:buClr>
        <a:buSzPct val="50000"/>
        <a:buFont typeface="LucidaGrande" charset="0"/>
        <a:buChar char="▶"/>
        <a:tabLst/>
        <a:defRPr sz="2800" kern="1200">
          <a:solidFill>
            <a:schemeClr val="tx1"/>
          </a:solidFill>
          <a:latin typeface="Avenir Book" panose="02000503020000020003" pitchFamily="2" charset="0"/>
          <a:ea typeface="+mn-ea"/>
          <a:cs typeface="+mn-cs"/>
        </a:defRPr>
      </a:lvl1pPr>
      <a:lvl2pPr marL="6858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2400" kern="1200">
          <a:solidFill>
            <a:schemeClr val="tx1"/>
          </a:solidFill>
          <a:latin typeface="Avenir Book" panose="02000503020000020003" pitchFamily="2" charset="0"/>
          <a:ea typeface="+mn-ea"/>
          <a:cs typeface="+mn-cs"/>
        </a:defRPr>
      </a:lvl2pPr>
      <a:lvl3pPr marL="11430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2000" kern="1200">
          <a:solidFill>
            <a:schemeClr val="tx1"/>
          </a:solidFill>
          <a:latin typeface="Avenir Book" panose="02000503020000020003" pitchFamily="2" charset="0"/>
          <a:ea typeface="+mn-ea"/>
          <a:cs typeface="+mn-cs"/>
        </a:defRPr>
      </a:lvl3pPr>
      <a:lvl4pPr marL="16002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1800" kern="1200">
          <a:solidFill>
            <a:schemeClr val="tx1"/>
          </a:solidFill>
          <a:latin typeface="Avenir Book" panose="02000503020000020003" pitchFamily="2" charset="0"/>
          <a:ea typeface="+mn-ea"/>
          <a:cs typeface="+mn-cs"/>
        </a:defRPr>
      </a:lvl4pPr>
      <a:lvl5pPr marL="20574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A8A8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C97BE-4483-194D-8EDA-16B2DAEC1150}"/>
              </a:ext>
            </a:extLst>
          </p:cNvPr>
          <p:cNvSpPr>
            <a:spLocks noGrp="1"/>
          </p:cNvSpPr>
          <p:nvPr>
            <p:ph type="title"/>
          </p:nvPr>
        </p:nvSpPr>
        <p:spPr>
          <a:xfrm>
            <a:off x="377686" y="1046934"/>
            <a:ext cx="11436626" cy="755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059B4-8F6A-8441-A9ED-A15D558D6D05}"/>
              </a:ext>
            </a:extLst>
          </p:cNvPr>
          <p:cNvSpPr>
            <a:spLocks noGrp="1"/>
          </p:cNvSpPr>
          <p:nvPr>
            <p:ph type="body" idx="1"/>
          </p:nvPr>
        </p:nvSpPr>
        <p:spPr>
          <a:xfrm>
            <a:off x="377686" y="2147927"/>
            <a:ext cx="11436626" cy="41081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FFB819"/>
              </a:buClr>
              <a:buSzPct val="50000"/>
              <a:buFont typeface="LucidaGrande" charset="0"/>
              <a:buChar char="▶"/>
              <a:tabLst/>
              <a:defRPr/>
            </a:pPr>
            <a:r>
              <a:rPr kumimoji="0" lang="en-US" sz="3200" b="0" i="0" u="none" strike="noStrike" kern="1200" cap="none" spc="0" normalizeH="0" baseline="0" noProof="0">
                <a:ln>
                  <a:noFill/>
                </a:ln>
                <a:solidFill>
                  <a:srgbClr val="000000"/>
                </a:solidFill>
                <a:effectLst/>
                <a:uLnTx/>
                <a:uFillTx/>
                <a:latin typeface="Avenir Book" charset="0"/>
              </a:rPr>
              <a:t>Click to add text</a:t>
            </a:r>
          </a:p>
          <a:p>
            <a:pPr marL="685800" marR="0" lvl="1"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800" b="0" i="0" u="none" strike="noStrike" kern="1200" cap="none" spc="0" normalizeH="0" baseline="0" noProof="0">
                <a:ln>
                  <a:noFill/>
                </a:ln>
                <a:solidFill>
                  <a:srgbClr val="000000"/>
                </a:solidFill>
                <a:effectLst/>
                <a:uLnTx/>
                <a:uFillTx/>
                <a:latin typeface="Avenir Book" charset="0"/>
              </a:rPr>
              <a:t>Second level</a:t>
            </a:r>
          </a:p>
          <a:p>
            <a:pPr marL="1143000" marR="0" lvl="2"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400" b="0" i="0" u="none" strike="noStrike" kern="1200" cap="none" spc="0" normalizeH="0" baseline="0" noProof="0">
                <a:ln>
                  <a:noFill/>
                </a:ln>
                <a:solidFill>
                  <a:srgbClr val="000000"/>
                </a:solidFill>
                <a:effectLst/>
                <a:uLnTx/>
                <a:uFillTx/>
                <a:latin typeface="Avenir Book" charset="0"/>
              </a:rPr>
              <a:t>Third level</a:t>
            </a:r>
          </a:p>
          <a:p>
            <a:pPr marL="1600200" marR="0" lvl="3"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000" b="0" i="0" u="none" strike="noStrike" kern="1200" cap="none" spc="0" normalizeH="0" baseline="0" noProof="0">
                <a:ln>
                  <a:noFill/>
                </a:ln>
                <a:solidFill>
                  <a:srgbClr val="000000"/>
                </a:solidFill>
                <a:effectLst/>
                <a:uLnTx/>
                <a:uFillTx/>
                <a:latin typeface="Avenir Book" charset="0"/>
              </a:rPr>
              <a:t>Fourth level</a:t>
            </a:r>
          </a:p>
          <a:p>
            <a:pPr marL="2057400" marR="0" lvl="4"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a:pPr>
            <a:r>
              <a:rPr kumimoji="0" lang="en-US" sz="2000" b="0" i="0" u="none" strike="noStrike" kern="1200" cap="none" spc="0" normalizeH="0" baseline="0" noProof="0">
                <a:ln>
                  <a:noFill/>
                </a:ln>
                <a:solidFill>
                  <a:srgbClr val="000000"/>
                </a:solidFill>
                <a:effectLst/>
                <a:uLnTx/>
                <a:uFillTx/>
                <a:latin typeface="Avenir Book" charset="0"/>
              </a:rPr>
              <a:t>Fifth level</a:t>
            </a:r>
          </a:p>
        </p:txBody>
      </p:sp>
      <p:sp>
        <p:nvSpPr>
          <p:cNvPr id="4" name="Date Placeholder 3">
            <a:extLst>
              <a:ext uri="{FF2B5EF4-FFF2-40B4-BE49-F238E27FC236}">
                <a16:creationId xmlns:a16="http://schemas.microsoft.com/office/drawing/2014/main" id="{19C13BDC-141E-B142-96C1-5A14C7E62525}"/>
              </a:ext>
            </a:extLst>
          </p:cNvPr>
          <p:cNvSpPr>
            <a:spLocks noGrp="1"/>
          </p:cNvSpPr>
          <p:nvPr>
            <p:ph type="dt" sz="half" idx="2"/>
          </p:nvPr>
        </p:nvSpPr>
        <p:spPr>
          <a:xfrm>
            <a:off x="5952005" y="317375"/>
            <a:ext cx="873670" cy="263650"/>
          </a:xfrm>
          <a:prstGeom prst="rect">
            <a:avLst/>
          </a:prstGeom>
        </p:spPr>
        <p:txBody>
          <a:bodyPr vert="horz" lIns="91440" tIns="45720" rIns="91440" bIns="45720" rtlCol="0" anchor="ctr"/>
          <a:lstStyle>
            <a:lvl1pPr algn="ctr">
              <a:defRPr sz="1200">
                <a:solidFill>
                  <a:schemeClr val="bg1"/>
                </a:solidFill>
                <a:latin typeface="Avenir Book" panose="02000503020000020003" pitchFamily="2" charset="0"/>
              </a:defRPr>
            </a:lvl1pPr>
          </a:lstStyle>
          <a:p>
            <a:fld id="{68C873C8-3ADF-CC4D-9286-64FE31CA3028}" type="datetime1">
              <a:rPr lang="en-US" smtClean="0"/>
              <a:t>4/19/2023</a:t>
            </a:fld>
            <a:endParaRPr lang="en-US"/>
          </a:p>
        </p:txBody>
      </p:sp>
      <p:sp>
        <p:nvSpPr>
          <p:cNvPr id="5" name="Footer Placeholder 4">
            <a:extLst>
              <a:ext uri="{FF2B5EF4-FFF2-40B4-BE49-F238E27FC236}">
                <a16:creationId xmlns:a16="http://schemas.microsoft.com/office/drawing/2014/main" id="{288161F4-6C5C-E841-B9AE-3032B35C818B}"/>
              </a:ext>
            </a:extLst>
          </p:cNvPr>
          <p:cNvSpPr>
            <a:spLocks noGrp="1"/>
          </p:cNvSpPr>
          <p:nvPr>
            <p:ph type="ftr" sz="quarter" idx="3"/>
          </p:nvPr>
        </p:nvSpPr>
        <p:spPr>
          <a:xfrm>
            <a:off x="7195126" y="317375"/>
            <a:ext cx="3543715" cy="263650"/>
          </a:xfrm>
          <a:prstGeom prst="rect">
            <a:avLst/>
          </a:prstGeom>
        </p:spPr>
        <p:txBody>
          <a:bodyPr vert="horz" lIns="91440" tIns="45720" rIns="91440" bIns="45720" rtlCol="0" anchor="ctr"/>
          <a:lstStyle>
            <a:lvl1pPr algn="ctr">
              <a:defRPr sz="1200">
                <a:solidFill>
                  <a:schemeClr val="bg1"/>
                </a:solidFill>
                <a:latin typeface="Avenir Book" panose="02000503020000020003" pitchFamily="2" charset="0"/>
              </a:defRPr>
            </a:lvl1pPr>
          </a:lstStyle>
          <a:p>
            <a:endParaRPr lang="en-US"/>
          </a:p>
        </p:txBody>
      </p:sp>
      <p:pic>
        <p:nvPicPr>
          <p:cNvPr id="8" name="Picture 7">
            <a:extLst>
              <a:ext uri="{FF2B5EF4-FFF2-40B4-BE49-F238E27FC236}">
                <a16:creationId xmlns:a16="http://schemas.microsoft.com/office/drawing/2014/main" id="{22D2575E-57D4-214A-83F5-B4E99A507934}"/>
              </a:ext>
            </a:extLst>
          </p:cNvPr>
          <p:cNvPicPr>
            <a:picLocks noChangeAspect="1"/>
          </p:cNvPicPr>
          <p:nvPr userDrawn="1"/>
        </p:nvPicPr>
        <p:blipFill>
          <a:blip r:embed="rId10"/>
          <a:srcRect/>
          <a:stretch/>
        </p:blipFill>
        <p:spPr>
          <a:xfrm>
            <a:off x="314868" y="331663"/>
            <a:ext cx="2737922" cy="235004"/>
          </a:xfrm>
          <a:prstGeom prst="rect">
            <a:avLst/>
          </a:prstGeom>
        </p:spPr>
      </p:pic>
      <p:cxnSp>
        <p:nvCxnSpPr>
          <p:cNvPr id="10" name="Straight Connector 9">
            <a:extLst>
              <a:ext uri="{FF2B5EF4-FFF2-40B4-BE49-F238E27FC236}">
                <a16:creationId xmlns:a16="http://schemas.microsoft.com/office/drawing/2014/main" id="{CF38526D-790A-3C41-B2AA-2885049CE6E8}"/>
              </a:ext>
            </a:extLst>
          </p:cNvPr>
          <p:cNvCxnSpPr/>
          <p:nvPr userDrawn="1"/>
        </p:nvCxnSpPr>
        <p:spPr>
          <a:xfrm>
            <a:off x="377686" y="601898"/>
            <a:ext cx="1143662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1" name="Slide Number Placeholder 6">
            <a:extLst>
              <a:ext uri="{FF2B5EF4-FFF2-40B4-BE49-F238E27FC236}">
                <a16:creationId xmlns:a16="http://schemas.microsoft.com/office/drawing/2014/main" id="{D070284F-48B3-BE40-994A-76876D921724}"/>
              </a:ext>
            </a:extLst>
          </p:cNvPr>
          <p:cNvSpPr txBox="1">
            <a:spLocks/>
          </p:cNvSpPr>
          <p:nvPr userDrawn="1"/>
        </p:nvSpPr>
        <p:spPr>
          <a:xfrm>
            <a:off x="11430000" y="6211614"/>
            <a:ext cx="565868" cy="407929"/>
          </a:xfrm>
          <a:prstGeom prst="rect">
            <a:avLst/>
          </a:prstGeom>
        </p:spPr>
        <p:txBody>
          <a:bodyPr vert="horz" lIns="91440" tIns="45720" rIns="91440" bIns="45720" rtlCol="0" anchor="b"/>
          <a:lstStyle>
            <a:defPPr>
              <a:defRPr lang="en-US"/>
            </a:defPPr>
            <a:lvl1pPr marL="0" algn="r" defTabSz="914400" rtl="0" eaLnBrk="1" latinLnBrk="0" hangingPunct="1">
              <a:defRPr sz="1600" b="0" i="0" kern="1200">
                <a:solidFill>
                  <a:schemeClr val="tx1">
                    <a:tint val="75000"/>
                  </a:schemeClr>
                </a:solidFill>
                <a:latin typeface="Avenir Medium" charset="0"/>
                <a:ea typeface="Avenir Medium" charset="0"/>
                <a:cs typeface="Avenir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EC62AD-1449-9143-8F26-15D729BEA7F6}" type="slidenum">
              <a:rPr kumimoji="0" lang="en-US" sz="1600" b="0" i="0" u="none" strike="noStrike" kern="1200" cap="none" spc="0" normalizeH="0" baseline="0" noProof="0" smtClean="0">
                <a:ln>
                  <a:noFill/>
                </a:ln>
                <a:solidFill>
                  <a:schemeClr val="bg1"/>
                </a:solidFill>
                <a:effectLst/>
                <a:uLnTx/>
                <a:uFillTx/>
                <a:latin typeface="Avenir Medium"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venir Medium" charset="0"/>
            </a:endParaRPr>
          </a:p>
        </p:txBody>
      </p:sp>
    </p:spTree>
    <p:extLst>
      <p:ext uri="{BB962C8B-B14F-4D97-AF65-F5344CB8AC3E}">
        <p14:creationId xmlns:p14="http://schemas.microsoft.com/office/powerpoint/2010/main" val="415043726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FFB819"/>
        </a:buClr>
        <a:buSzPct val="50000"/>
        <a:buFont typeface="LucidaGrande" charset="0"/>
        <a:buChar char="▶"/>
        <a:tabLst/>
        <a:defRPr sz="2800" kern="1200">
          <a:solidFill>
            <a:schemeClr val="bg1"/>
          </a:solidFill>
          <a:latin typeface="Avenir Book" panose="02000503020000020003" pitchFamily="2" charset="0"/>
          <a:ea typeface="+mn-ea"/>
          <a:cs typeface="+mn-cs"/>
        </a:defRPr>
      </a:lvl1pPr>
      <a:lvl2pPr marL="6858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2400" kern="1200">
          <a:solidFill>
            <a:schemeClr val="bg1"/>
          </a:solidFill>
          <a:latin typeface="Avenir Book" panose="02000503020000020003" pitchFamily="2" charset="0"/>
          <a:ea typeface="+mn-ea"/>
          <a:cs typeface="+mn-cs"/>
        </a:defRPr>
      </a:lvl2pPr>
      <a:lvl3pPr marL="11430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2000" kern="1200">
          <a:solidFill>
            <a:schemeClr val="bg1"/>
          </a:solidFill>
          <a:latin typeface="Avenir Book" panose="02000503020000020003" pitchFamily="2" charset="0"/>
          <a:ea typeface="+mn-ea"/>
          <a:cs typeface="+mn-cs"/>
        </a:defRPr>
      </a:lvl3pPr>
      <a:lvl4pPr marL="16002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1800" kern="1200">
          <a:solidFill>
            <a:schemeClr val="bg1"/>
          </a:solidFill>
          <a:latin typeface="Avenir Book" panose="02000503020000020003" pitchFamily="2" charset="0"/>
          <a:ea typeface="+mn-ea"/>
          <a:cs typeface="+mn-cs"/>
        </a:defRPr>
      </a:lvl4pPr>
      <a:lvl5pPr marL="2057400" marR="0" indent="-228600" algn="l" defTabSz="914400" rtl="0" eaLnBrk="1" fontAlgn="auto" latinLnBrk="0" hangingPunct="1">
        <a:lnSpc>
          <a:spcPct val="100000"/>
        </a:lnSpc>
        <a:spcBef>
          <a:spcPts val="600"/>
        </a:spcBef>
        <a:spcAft>
          <a:spcPts val="0"/>
        </a:spcAft>
        <a:buClr>
          <a:srgbClr val="FFB819"/>
        </a:buClr>
        <a:buSzPct val="50000"/>
        <a:buFont typeface="LucidaGrande" charset="0"/>
        <a:buChar char="‣"/>
        <a:tabLst/>
        <a:defRPr sz="1800" kern="1200">
          <a:solidFill>
            <a:schemeClr val="bg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6563" y="731067"/>
            <a:ext cx="6717956" cy="3060442"/>
          </a:xfrm>
        </p:spPr>
        <p:txBody>
          <a:bodyPr>
            <a:normAutofit/>
          </a:bodyPr>
          <a:lstStyle/>
          <a:p>
            <a:pPr algn="r">
              <a:lnSpc>
                <a:spcPts val="6000"/>
              </a:lnSpc>
            </a:pPr>
            <a:r>
              <a:rPr lang="en-US" b="1">
                <a:latin typeface="Avenir Heavy"/>
              </a:rPr>
              <a:t>Philosophy of Service </a:t>
            </a:r>
            <a:r>
              <a:rPr lang="en-US">
                <a:latin typeface="Avenir Heavy"/>
              </a:rPr>
              <a:t>Plenary Session</a:t>
            </a:r>
            <a:endParaRPr lang="en-US" b="1">
              <a:latin typeface="Avenir Heavy"/>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381" y="2911951"/>
            <a:ext cx="2217683" cy="1491392"/>
          </a:xfrm>
          <a:prstGeom prst="rect">
            <a:avLst/>
          </a:prstGeom>
        </p:spPr>
      </p:pic>
      <p:cxnSp>
        <p:nvCxnSpPr>
          <p:cNvPr id="6" name="Straight Connector 5"/>
          <p:cNvCxnSpPr/>
          <p:nvPr/>
        </p:nvCxnSpPr>
        <p:spPr>
          <a:xfrm>
            <a:off x="4106563" y="3791509"/>
            <a:ext cx="639668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517E5D-C994-53D1-E4E4-A6D6D9397CC7}"/>
              </a:ext>
            </a:extLst>
          </p:cNvPr>
          <p:cNvSpPr txBox="1"/>
          <p:nvPr/>
        </p:nvSpPr>
        <p:spPr>
          <a:xfrm>
            <a:off x="3665944" y="3983534"/>
            <a:ext cx="7292984" cy="16680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r">
              <a:lnSpc>
                <a:spcPts val="4300"/>
              </a:lnSpc>
            </a:pPr>
            <a:r>
              <a:rPr lang="en-US">
                <a:latin typeface="Avenir Book"/>
                <a:ea typeface="Avenir Book" charset="0"/>
                <a:cs typeface="Avenir Book" charset="0"/>
              </a:rPr>
              <a:t>Dr. Stacy Welcome, Dean of Student Services, Central College</a:t>
            </a:r>
            <a:endParaRPr lang="en-US">
              <a:cs typeface="Arial" panose="020B0604020202020204"/>
            </a:endParaRPr>
          </a:p>
          <a:p>
            <a:pPr algn="r">
              <a:lnSpc>
                <a:spcPts val="4300"/>
              </a:lnSpc>
            </a:pPr>
            <a:r>
              <a:rPr lang="en-US">
                <a:latin typeface="Avenir Book"/>
                <a:ea typeface="Avenir Book" charset="0"/>
                <a:cs typeface="Avenir Book" charset="0"/>
              </a:rPr>
              <a:t>Dr. Rima Adil, Dean of Student Services, Northwest College</a:t>
            </a:r>
            <a:endParaRPr lang="en-US">
              <a:latin typeface="Avenir Book" charset="0"/>
              <a:ea typeface="Avenir Book" charset="0"/>
              <a:cs typeface="Avenir Book" charset="0"/>
            </a:endParaRPr>
          </a:p>
          <a:p>
            <a:pPr algn="r">
              <a:lnSpc>
                <a:spcPts val="4300"/>
              </a:lnSpc>
            </a:pPr>
            <a:r>
              <a:rPr lang="en-US">
                <a:latin typeface="Avenir Book"/>
                <a:ea typeface="Avenir Book" charset="0"/>
                <a:cs typeface="Avenir Book" charset="0"/>
              </a:rPr>
              <a:t>Dr. Chassity Holliman-Douglas, AVC Special Programs and Success</a:t>
            </a:r>
            <a:endParaRPr lang="en-US">
              <a:latin typeface="Avenir Book" charset="0"/>
              <a:ea typeface="Avenir Book" charset="0"/>
              <a:cs typeface="Avenir Book" charset="0"/>
            </a:endParaRPr>
          </a:p>
        </p:txBody>
      </p:sp>
    </p:spTree>
    <p:extLst>
      <p:ext uri="{BB962C8B-B14F-4D97-AF65-F5344CB8AC3E}">
        <p14:creationId xmlns:p14="http://schemas.microsoft.com/office/powerpoint/2010/main" val="36639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8804-76D2-123F-8512-1487AB36E7EB}"/>
              </a:ext>
            </a:extLst>
          </p:cNvPr>
          <p:cNvSpPr>
            <a:spLocks noGrp="1"/>
          </p:cNvSpPr>
          <p:nvPr>
            <p:ph type="title"/>
          </p:nvPr>
        </p:nvSpPr>
        <p:spPr>
          <a:xfrm>
            <a:off x="1509548" y="-407930"/>
            <a:ext cx="9172903" cy="6858001"/>
          </a:xfrm>
        </p:spPr>
        <p:txBody>
          <a:bodyPr>
            <a:normAutofit/>
          </a:bodyPr>
          <a:lstStyle/>
          <a:p>
            <a:pPr algn="ctr"/>
            <a:r>
              <a:rPr lang="en-US" sz="8000"/>
              <a:t>Philosophy of Service for each College/ Division</a:t>
            </a:r>
          </a:p>
        </p:txBody>
      </p:sp>
      <p:sp>
        <p:nvSpPr>
          <p:cNvPr id="3" name="Slide Number Placeholder 2">
            <a:extLst>
              <a:ext uri="{FF2B5EF4-FFF2-40B4-BE49-F238E27FC236}">
                <a16:creationId xmlns:a16="http://schemas.microsoft.com/office/drawing/2014/main" id="{C74F1DA9-AEB5-F9C2-4557-55B8734C7338}"/>
              </a:ext>
            </a:extLst>
          </p:cNvPr>
          <p:cNvSpPr>
            <a:spLocks noGrp="1"/>
          </p:cNvSpPr>
          <p:nvPr>
            <p:ph type="sldNum" sz="quarter" idx="12"/>
          </p:nvPr>
        </p:nvSpPr>
        <p:spPr/>
        <p:txBody>
          <a:bodyPr/>
          <a:lstStyle/>
          <a:p>
            <a:fld id="{31EC62AD-1449-9143-8F26-15D729BEA7F6}" type="slidenum">
              <a:rPr lang="en-US" smtClean="0"/>
              <a:pPr/>
              <a:t>10</a:t>
            </a:fld>
            <a:endParaRPr lang="en-US"/>
          </a:p>
        </p:txBody>
      </p:sp>
    </p:spTree>
    <p:extLst>
      <p:ext uri="{BB962C8B-B14F-4D97-AF65-F5344CB8AC3E}">
        <p14:creationId xmlns:p14="http://schemas.microsoft.com/office/powerpoint/2010/main" val="966703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01EDC81-1E6E-2193-8AB6-86A3D45D32BE}"/>
              </a:ext>
            </a:extLst>
          </p:cNvPr>
          <p:cNvSpPr>
            <a:spLocks noGrp="1"/>
          </p:cNvSpPr>
          <p:nvPr>
            <p:ph type="body" sz="half" idx="2"/>
          </p:nvPr>
        </p:nvSpPr>
        <p:spPr>
          <a:xfrm>
            <a:off x="733770" y="1947704"/>
            <a:ext cx="3823481" cy="1723148"/>
          </a:xfrm>
        </p:spPr>
        <p:txBody>
          <a:bodyPr>
            <a:noAutofit/>
          </a:bodyPr>
          <a:lstStyle/>
          <a:p>
            <a:pPr>
              <a:spcBef>
                <a:spcPct val="0"/>
              </a:spcBef>
            </a:pPr>
            <a:r>
              <a:rPr lang="en-US" sz="1800" b="1">
                <a:latin typeface=" Arial "/>
              </a:rPr>
              <a:t>District Student Services Divisions </a:t>
            </a:r>
          </a:p>
          <a:p>
            <a:pPr>
              <a:spcBef>
                <a:spcPct val="0"/>
              </a:spcBef>
            </a:pPr>
            <a:endParaRPr lang="en-US" sz="1800" b="1">
              <a:latin typeface=" Arial "/>
            </a:endParaRPr>
          </a:p>
          <a:p>
            <a:pPr marL="285750" indent="-285750">
              <a:spcBef>
                <a:spcPct val="0"/>
              </a:spcBef>
              <a:buFont typeface="Wingdings" panose="05000000000000000000" pitchFamily="2" charset="2"/>
              <a:buChar char="§"/>
            </a:pPr>
            <a:r>
              <a:rPr lang="en-US" sz="1800" b="1">
                <a:latin typeface=" Arial "/>
              </a:rPr>
              <a:t>Student Engagement</a:t>
            </a:r>
          </a:p>
          <a:p>
            <a:pPr marL="285750" indent="-285750">
              <a:spcBef>
                <a:spcPct val="0"/>
              </a:spcBef>
              <a:buFont typeface="Wingdings" panose="05000000000000000000" pitchFamily="2" charset="2"/>
              <a:buChar char="§"/>
            </a:pPr>
            <a:r>
              <a:rPr lang="en-US" sz="1800" b="1">
                <a:latin typeface=" Arial "/>
              </a:rPr>
              <a:t>Enrollment Management </a:t>
            </a:r>
          </a:p>
          <a:p>
            <a:pPr>
              <a:spcBef>
                <a:spcPct val="0"/>
              </a:spcBef>
            </a:pPr>
            <a:endParaRPr lang="en-US" sz="1800" b="1">
              <a:latin typeface=" Arial "/>
            </a:endParaRPr>
          </a:p>
        </p:txBody>
      </p:sp>
      <p:sp>
        <p:nvSpPr>
          <p:cNvPr id="2" name="Slide Number Placeholder 1">
            <a:extLst>
              <a:ext uri="{FF2B5EF4-FFF2-40B4-BE49-F238E27FC236}">
                <a16:creationId xmlns:a16="http://schemas.microsoft.com/office/drawing/2014/main" id="{50D3E5D4-590E-4031-ACFC-4931EF97D6F8}"/>
              </a:ext>
            </a:extLst>
          </p:cNvPr>
          <p:cNvSpPr>
            <a:spLocks noGrp="1"/>
          </p:cNvSpPr>
          <p:nvPr>
            <p:ph type="sldNum" sz="quarter" idx="12"/>
          </p:nvPr>
        </p:nvSpPr>
        <p:spPr>
          <a:xfrm>
            <a:off x="11430000" y="6211614"/>
            <a:ext cx="565868" cy="407929"/>
          </a:xfrm>
        </p:spPr>
        <p:txBody>
          <a:bodyPr anchor="b">
            <a:normAutofit/>
          </a:bodyPr>
          <a:lstStyle/>
          <a:p>
            <a:pPr>
              <a:spcAft>
                <a:spcPts val="600"/>
              </a:spcAft>
            </a:pPr>
            <a:fld id="{31EC62AD-1449-9143-8F26-15D729BEA7F6}" type="slidenum">
              <a:rPr lang="en-US" smtClean="0"/>
              <a:pPr>
                <a:spcAft>
                  <a:spcPts val="600"/>
                </a:spcAft>
              </a:pPr>
              <a:t>11</a:t>
            </a:fld>
            <a:endParaRPr lang="en-US"/>
          </a:p>
        </p:txBody>
      </p:sp>
      <p:sp>
        <p:nvSpPr>
          <p:cNvPr id="11" name="Content Placeholder 4">
            <a:extLst>
              <a:ext uri="{FF2B5EF4-FFF2-40B4-BE49-F238E27FC236}">
                <a16:creationId xmlns:a16="http://schemas.microsoft.com/office/drawing/2014/main" id="{FCCB868C-796E-2392-1090-11DE162D0CB5}"/>
              </a:ext>
            </a:extLst>
          </p:cNvPr>
          <p:cNvSpPr>
            <a:spLocks noGrp="1"/>
          </p:cNvSpPr>
          <p:nvPr>
            <p:ph sz="quarter" idx="13"/>
          </p:nvPr>
        </p:nvSpPr>
        <p:spPr>
          <a:xfrm>
            <a:off x="4883972" y="0"/>
            <a:ext cx="7308028" cy="6857999"/>
          </a:xfrm>
        </p:spPr>
        <p:txBody>
          <a:bodyPr/>
          <a:lstStyle/>
          <a:p>
            <a:r>
              <a:rPr lang="en-US" sz="2400">
                <a:latin typeface="+mn-lt"/>
                <a:ea typeface="Avenir Book" charset="0"/>
                <a:cs typeface="Avenir Book" charset="0"/>
              </a:rPr>
              <a:t>All student service areas will provide personalized support and guidance to all students, staff, and faculty, with empathy and compassion, that will lead to equitable removal of barriers to student success and help them reach their goals.</a:t>
            </a:r>
          </a:p>
          <a:p>
            <a:endParaRPr lang="en-US"/>
          </a:p>
        </p:txBody>
      </p:sp>
      <p:pic>
        <p:nvPicPr>
          <p:cNvPr id="6" name="Picture 5">
            <a:extLst>
              <a:ext uri="{FF2B5EF4-FFF2-40B4-BE49-F238E27FC236}">
                <a16:creationId xmlns:a16="http://schemas.microsoft.com/office/drawing/2014/main" id="{8384B95C-E3C3-40C9-A487-DE1A5F7B42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0225" y="592821"/>
            <a:ext cx="2217683" cy="1491392"/>
          </a:xfrm>
          <a:prstGeom prst="rect">
            <a:avLst/>
          </a:prstGeom>
        </p:spPr>
      </p:pic>
      <p:sp>
        <p:nvSpPr>
          <p:cNvPr id="3" name="TextBox 2">
            <a:extLst>
              <a:ext uri="{FF2B5EF4-FFF2-40B4-BE49-F238E27FC236}">
                <a16:creationId xmlns:a16="http://schemas.microsoft.com/office/drawing/2014/main" id="{8463CB20-9E3F-45F9-BBF8-E70D952BC446}"/>
              </a:ext>
            </a:extLst>
          </p:cNvPr>
          <p:cNvSpPr txBox="1"/>
          <p:nvPr/>
        </p:nvSpPr>
        <p:spPr>
          <a:xfrm>
            <a:off x="4883972" y="1185085"/>
            <a:ext cx="6062110" cy="1197764"/>
          </a:xfrm>
          <a:prstGeom prst="rect">
            <a:avLst/>
          </a:prstGeom>
          <a:noFill/>
        </p:spPr>
        <p:txBody>
          <a:bodyPr wrap="square" rtlCol="0" anchor="ctr">
            <a:spAutoFit/>
          </a:bodyPr>
          <a:lstStyle/>
          <a:p>
            <a:pPr>
              <a:lnSpc>
                <a:spcPts val="4300"/>
              </a:lnSpc>
            </a:pPr>
            <a:r>
              <a:rPr lang="en-US" sz="3600" b="1">
                <a:latin typeface=" Arial "/>
              </a:rPr>
              <a:t>Philosophy of Service</a:t>
            </a:r>
          </a:p>
          <a:p>
            <a:pPr>
              <a:lnSpc>
                <a:spcPts val="4300"/>
              </a:lnSpc>
            </a:pPr>
            <a:endParaRPr lang="en-US" sz="3600">
              <a:latin typeface="Avenir Book" charset="0"/>
              <a:ea typeface="Avenir Book" charset="0"/>
              <a:cs typeface="Avenir Book" charset="0"/>
            </a:endParaRPr>
          </a:p>
        </p:txBody>
      </p:sp>
      <p:pic>
        <p:nvPicPr>
          <p:cNvPr id="1026" name="Picture 2">
            <a:extLst>
              <a:ext uri="{FF2B5EF4-FFF2-40B4-BE49-F238E27FC236}">
                <a16:creationId xmlns:a16="http://schemas.microsoft.com/office/drawing/2014/main" id="{7581B6E2-7D29-241B-4B11-FB67B91382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629"/>
          <a:stretch/>
        </p:blipFill>
        <p:spPr bwMode="auto">
          <a:xfrm>
            <a:off x="0" y="4475151"/>
            <a:ext cx="745495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F5041C4-E9BA-045C-66B2-274535FB7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4955" y="4450639"/>
            <a:ext cx="4737045" cy="238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44917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F9538C-583B-D621-66A1-0B3E6D4FE100}"/>
              </a:ext>
            </a:extLst>
          </p:cNvPr>
          <p:cNvSpPr>
            <a:spLocks noGrp="1"/>
          </p:cNvSpPr>
          <p:nvPr>
            <p:ph type="body" sz="half" idx="2"/>
          </p:nvPr>
        </p:nvSpPr>
        <p:spPr>
          <a:xfrm>
            <a:off x="159026" y="2209126"/>
            <a:ext cx="5724939" cy="3659862"/>
          </a:xfrm>
        </p:spPr>
        <p:txBody>
          <a:bodyPr>
            <a:normAutofit fontScale="92500"/>
          </a:bodyPr>
          <a:lstStyle/>
          <a:p>
            <a:r>
              <a:rPr lang="en-US" sz="3200" b="1">
                <a:solidFill>
                  <a:srgbClr val="FFC000"/>
                </a:solidFill>
              </a:rPr>
              <a:t>C</a:t>
            </a:r>
            <a:r>
              <a:rPr lang="en-US" sz="2400"/>
              <a:t>elebrate student’ wins whether big or small inspiring an environment of support and success.</a:t>
            </a:r>
          </a:p>
          <a:p>
            <a:r>
              <a:rPr lang="en-US" sz="3200" b="1">
                <a:solidFill>
                  <a:srgbClr val="FFC000"/>
                </a:solidFill>
              </a:rPr>
              <a:t>A</a:t>
            </a:r>
            <a:r>
              <a:rPr lang="en-US" sz="2400"/>
              <a:t>ddress concerns timely with genuine care and intention for each student’s unique experience.</a:t>
            </a:r>
          </a:p>
          <a:p>
            <a:r>
              <a:rPr lang="en-US" sz="3500" b="1">
                <a:solidFill>
                  <a:srgbClr val="FFC000"/>
                </a:solidFill>
              </a:rPr>
              <a:t>R</a:t>
            </a:r>
            <a:r>
              <a:rPr lang="en-US" sz="2400"/>
              <a:t>emember the importance of our contributions to the success of every student we serve.</a:t>
            </a:r>
          </a:p>
          <a:p>
            <a:r>
              <a:rPr lang="en-US" sz="3200" b="1">
                <a:solidFill>
                  <a:srgbClr val="FFC000"/>
                </a:solidFill>
              </a:rPr>
              <a:t>E</a:t>
            </a:r>
            <a:r>
              <a:rPr lang="en-US" sz="2400"/>
              <a:t>agerly serve students and colleagues with authenticity, kindness, and grace.</a:t>
            </a:r>
          </a:p>
          <a:p>
            <a:endParaRPr lang="en-US" sz="3200"/>
          </a:p>
        </p:txBody>
      </p:sp>
      <p:sp>
        <p:nvSpPr>
          <p:cNvPr id="3" name="Slide Number Placeholder 2">
            <a:extLst>
              <a:ext uri="{FF2B5EF4-FFF2-40B4-BE49-F238E27FC236}">
                <a16:creationId xmlns:a16="http://schemas.microsoft.com/office/drawing/2014/main" id="{2784C7CD-625D-0ECB-AE2F-D6B9DD7EA792}"/>
              </a:ext>
            </a:extLst>
          </p:cNvPr>
          <p:cNvSpPr>
            <a:spLocks noGrp="1"/>
          </p:cNvSpPr>
          <p:nvPr>
            <p:ph type="sldNum" sz="quarter" idx="12"/>
          </p:nvPr>
        </p:nvSpPr>
        <p:spPr/>
        <p:txBody>
          <a:bodyPr/>
          <a:lstStyle/>
          <a:p>
            <a:fld id="{31EC62AD-1449-9143-8F26-15D729BEA7F6}" type="slidenum">
              <a:rPr lang="en-US" smtClean="0"/>
              <a:t>12</a:t>
            </a:fld>
            <a:endParaRPr lang="en-US"/>
          </a:p>
        </p:txBody>
      </p:sp>
      <p:sp>
        <p:nvSpPr>
          <p:cNvPr id="4" name="Title 3">
            <a:extLst>
              <a:ext uri="{FF2B5EF4-FFF2-40B4-BE49-F238E27FC236}">
                <a16:creationId xmlns:a16="http://schemas.microsoft.com/office/drawing/2014/main" id="{B7417FDD-4D9B-521E-A845-F5DC1D6D5522}"/>
              </a:ext>
            </a:extLst>
          </p:cNvPr>
          <p:cNvSpPr>
            <a:spLocks noGrp="1"/>
          </p:cNvSpPr>
          <p:nvPr>
            <p:ph type="title"/>
          </p:nvPr>
        </p:nvSpPr>
        <p:spPr>
          <a:xfrm>
            <a:off x="159026" y="987425"/>
            <a:ext cx="3680791" cy="970467"/>
          </a:xfrm>
        </p:spPr>
        <p:txBody>
          <a:bodyPr>
            <a:normAutofit fontScale="90000"/>
          </a:bodyPr>
          <a:lstStyle/>
          <a:p>
            <a:r>
              <a:rPr lang="en-US" b="1"/>
              <a:t>District Student Services</a:t>
            </a:r>
            <a:br>
              <a:rPr lang="en-US" b="1"/>
            </a:br>
            <a:r>
              <a:rPr lang="en-US" b="1"/>
              <a:t/>
            </a:r>
            <a:br>
              <a:rPr lang="en-US" b="1"/>
            </a:br>
            <a:r>
              <a:rPr lang="en-US" b="1"/>
              <a:t>Special Programs Division</a:t>
            </a:r>
            <a:br>
              <a:rPr lang="en-US" b="1"/>
            </a:br>
            <a:r>
              <a:rPr lang="en-US" b="1"/>
              <a:t>Philosophy of Service</a:t>
            </a:r>
          </a:p>
        </p:txBody>
      </p:sp>
      <p:pic>
        <p:nvPicPr>
          <p:cNvPr id="7" name="Content Placeholder 6" descr="Graphical user interface&#10;&#10;Description automatically generated with medium confidence">
            <a:extLst>
              <a:ext uri="{FF2B5EF4-FFF2-40B4-BE49-F238E27FC236}">
                <a16:creationId xmlns:a16="http://schemas.microsoft.com/office/drawing/2014/main" id="{96CAF8C2-5769-66A8-8039-3948C9C8EDF6}"/>
              </a:ext>
            </a:extLst>
          </p:cNvPr>
          <p:cNvPicPr>
            <a:picLocks noGrp="1" noChangeAspect="1"/>
          </p:cNvPicPr>
          <p:nvPr>
            <p:ph sz="quarter" idx="13"/>
          </p:nvPr>
        </p:nvPicPr>
        <p:blipFill rotWithShape="1">
          <a:blip r:embed="rId2"/>
          <a:srcRect b="5605"/>
          <a:stretch/>
        </p:blipFill>
        <p:spPr>
          <a:xfrm rot="5400000">
            <a:off x="5474762" y="554996"/>
            <a:ext cx="3891659" cy="2755168"/>
          </a:xfrm>
        </p:spPr>
      </p:pic>
      <p:pic>
        <p:nvPicPr>
          <p:cNvPr id="9" name="Picture 8" descr="A group of people sitting around a table&#10;&#10;Description automatically generated">
            <a:extLst>
              <a:ext uri="{FF2B5EF4-FFF2-40B4-BE49-F238E27FC236}">
                <a16:creationId xmlns:a16="http://schemas.microsoft.com/office/drawing/2014/main" id="{62CE7F8F-5A45-8A8D-E6D5-79DE3D03FF22}"/>
              </a:ext>
            </a:extLst>
          </p:cNvPr>
          <p:cNvPicPr>
            <a:picLocks noChangeAspect="1"/>
          </p:cNvPicPr>
          <p:nvPr/>
        </p:nvPicPr>
        <p:blipFill>
          <a:blip r:embed="rId3"/>
          <a:stretch>
            <a:fillRect/>
          </a:stretch>
        </p:blipFill>
        <p:spPr>
          <a:xfrm>
            <a:off x="8136853" y="3041360"/>
            <a:ext cx="4055147" cy="3170253"/>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49D136A7-1E5D-6753-9DF6-6978E666B173}"/>
              </a:ext>
            </a:extLst>
          </p:cNvPr>
          <p:cNvPicPr>
            <a:picLocks noChangeAspect="1"/>
          </p:cNvPicPr>
          <p:nvPr/>
        </p:nvPicPr>
        <p:blipFill rotWithShape="1">
          <a:blip r:embed="rId4"/>
          <a:srcRect t="8524" r="10046"/>
          <a:stretch/>
        </p:blipFill>
        <p:spPr>
          <a:xfrm rot="5400000">
            <a:off x="5593331" y="3668093"/>
            <a:ext cx="2993198" cy="2093844"/>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40905B7A-1F80-0B7B-B3AB-58C2B11B7DF6}"/>
              </a:ext>
            </a:extLst>
          </p:cNvPr>
          <p:cNvPicPr>
            <a:picLocks noChangeAspect="1"/>
          </p:cNvPicPr>
          <p:nvPr/>
        </p:nvPicPr>
        <p:blipFill rotWithShape="1">
          <a:blip r:embed="rId5"/>
          <a:srcRect l="14917" t="19948" r="34931" b="7025"/>
          <a:stretch/>
        </p:blipFill>
        <p:spPr>
          <a:xfrm rot="5400000">
            <a:off x="8974409" y="-176230"/>
            <a:ext cx="3041359" cy="3393826"/>
          </a:xfrm>
          <a:prstGeom prst="rect">
            <a:avLst/>
          </a:prstGeom>
        </p:spPr>
      </p:pic>
      <p:cxnSp>
        <p:nvCxnSpPr>
          <p:cNvPr id="15" name="Straight Connector 14">
            <a:extLst>
              <a:ext uri="{FF2B5EF4-FFF2-40B4-BE49-F238E27FC236}">
                <a16:creationId xmlns:a16="http://schemas.microsoft.com/office/drawing/2014/main" id="{9AF1C371-6875-0A09-3C92-FACAD96E4913}"/>
              </a:ext>
            </a:extLst>
          </p:cNvPr>
          <p:cNvCxnSpPr>
            <a:endCxn id="7" idx="2"/>
          </p:cNvCxnSpPr>
          <p:nvPr/>
        </p:nvCxnSpPr>
        <p:spPr>
          <a:xfrm flipV="1">
            <a:off x="0" y="1932581"/>
            <a:ext cx="6043008" cy="2531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174798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5F1B04F-D18A-0D80-AEA6-864D2191FDD5}"/>
              </a:ext>
            </a:extLst>
          </p:cNvPr>
          <p:cNvGraphicFramePr>
            <a:graphicFrameLocks noGrp="1"/>
          </p:cNvGraphicFramePr>
          <p:nvPr>
            <p:ph idx="1"/>
            <p:extLst>
              <p:ext uri="{D42A27DB-BD31-4B8C-83A1-F6EECF244321}">
                <p14:modId xmlns:p14="http://schemas.microsoft.com/office/powerpoint/2010/main" val="3221775017"/>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3">
            <a:extLst>
              <a:ext uri="{FF2B5EF4-FFF2-40B4-BE49-F238E27FC236}">
                <a16:creationId xmlns:a16="http://schemas.microsoft.com/office/drawing/2014/main" id="{4B6903F8-1F3A-49B4-9BD6-E00050176A4A}"/>
              </a:ext>
            </a:extLst>
          </p:cNvPr>
          <p:cNvSpPr txBox="1">
            <a:spLocks noGrp="1"/>
          </p:cNvSpPr>
          <p:nvPr>
            <p:ph type="title"/>
          </p:nvPr>
        </p:nvSpPr>
        <p:spPr>
          <a:xfrm>
            <a:off x="397336" y="1830509"/>
            <a:ext cx="3932237" cy="848032"/>
          </a:xfrm>
          <a:prstGeom prst="rect">
            <a:avLst/>
          </a:prstGeom>
        </p:spPr>
        <p:txBody>
          <a:bodyPr vert="horz" lIns="91440" tIns="45720" rIns="91440" bIns="45720" rtlCol="0" anchor="t" anchorCtr="0">
            <a:normAutofit/>
          </a:bodyPr>
          <a:lstStyle>
            <a:lvl1pPr algn="l" defTabSz="914400" rtl="0" eaLnBrk="1" latinLnBrk="0" hangingPunct="1">
              <a:lnSpc>
                <a:spcPct val="85000"/>
              </a:lnSpc>
              <a:spcBef>
                <a:spcPct val="0"/>
              </a:spcBef>
              <a:spcAft>
                <a:spcPts val="0"/>
              </a:spcAft>
              <a:buNone/>
              <a:defRPr sz="6000" b="1" i="0" kern="1200" baseline="0">
                <a:solidFill>
                  <a:schemeClr val="tx1"/>
                </a:solidFill>
                <a:latin typeface="Avenir Heavy" charset="0"/>
                <a:ea typeface="Avenir Heavy" charset="0"/>
                <a:cs typeface="Avenir Heavy" charset="0"/>
              </a:defRPr>
            </a:lvl1pPr>
          </a:lstStyle>
          <a:p>
            <a:r>
              <a:rPr lang="en-US" sz="2600"/>
              <a:t>Online College</a:t>
            </a:r>
            <a:br>
              <a:rPr lang="en-US" sz="2600"/>
            </a:br>
            <a:r>
              <a:rPr lang="en-US" sz="2600" b="0"/>
              <a:t>Philosophy of Service</a:t>
            </a:r>
          </a:p>
        </p:txBody>
      </p:sp>
      <p:pic>
        <p:nvPicPr>
          <p:cNvPr id="8" name="Picture 7">
            <a:extLst>
              <a:ext uri="{FF2B5EF4-FFF2-40B4-BE49-F238E27FC236}">
                <a16:creationId xmlns:a16="http://schemas.microsoft.com/office/drawing/2014/main" id="{8697FA8F-A348-4DEF-8228-C15D339C26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8223" y="2678541"/>
            <a:ext cx="2217683" cy="1491392"/>
          </a:xfrm>
          <a:prstGeom prst="rect">
            <a:avLst/>
          </a:prstGeom>
        </p:spPr>
      </p:pic>
    </p:spTree>
    <p:extLst>
      <p:ext uri="{BB962C8B-B14F-4D97-AF65-F5344CB8AC3E}">
        <p14:creationId xmlns:p14="http://schemas.microsoft.com/office/powerpoint/2010/main" val="34372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C15DF-BEFC-4178-86CF-F817AE9CE6FF}"/>
              </a:ext>
            </a:extLst>
          </p:cNvPr>
          <p:cNvSpPr>
            <a:spLocks noGrp="1"/>
          </p:cNvSpPr>
          <p:nvPr>
            <p:ph type="sldNum" sz="quarter" idx="4294967295"/>
          </p:nvPr>
        </p:nvSpPr>
        <p:spPr>
          <a:xfrm>
            <a:off x="11626850" y="6211888"/>
            <a:ext cx="565150" cy="407987"/>
          </a:xfrm>
        </p:spPr>
        <p:txBody>
          <a:bodyPr anchor="b">
            <a:normAutofit/>
          </a:bodyPr>
          <a:lstStyle/>
          <a:p>
            <a:pPr>
              <a:spcAft>
                <a:spcPts val="600"/>
              </a:spcAft>
            </a:pPr>
            <a:fld id="{31EC62AD-1449-9143-8F26-15D729BEA7F6}" type="slidenum">
              <a:rPr lang="en-US" smtClean="0"/>
              <a:pPr>
                <a:spcAft>
                  <a:spcPts val="600"/>
                </a:spcAft>
              </a:pPr>
              <a:t>14</a:t>
            </a:fld>
            <a:endParaRPr lang="en-US"/>
          </a:p>
        </p:txBody>
      </p:sp>
      <p:sp>
        <p:nvSpPr>
          <p:cNvPr id="18" name="Title 3">
            <a:extLst>
              <a:ext uri="{FF2B5EF4-FFF2-40B4-BE49-F238E27FC236}">
                <a16:creationId xmlns:a16="http://schemas.microsoft.com/office/drawing/2014/main" id="{F0289933-3A0B-4CD4-9B1D-F55C00BEB1CA}"/>
              </a:ext>
            </a:extLst>
          </p:cNvPr>
          <p:cNvSpPr txBox="1">
            <a:spLocks/>
          </p:cNvSpPr>
          <p:nvPr/>
        </p:nvSpPr>
        <p:spPr>
          <a:xfrm>
            <a:off x="881566" y="553736"/>
            <a:ext cx="3200105" cy="97046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spcAft>
                <a:spcPts val="0"/>
              </a:spcAft>
              <a:buNone/>
              <a:defRPr sz="6000" b="1" i="0" kern="1200" baseline="0">
                <a:solidFill>
                  <a:schemeClr val="tx1"/>
                </a:solidFill>
                <a:latin typeface="Avenir Heavy" charset="0"/>
                <a:ea typeface="Avenir Heavy" charset="0"/>
                <a:cs typeface="Avenir Heavy" charset="0"/>
              </a:defRPr>
            </a:lvl1pPr>
          </a:lstStyle>
          <a:p>
            <a:endParaRPr lang="en-US" sz="2600" b="0"/>
          </a:p>
        </p:txBody>
      </p:sp>
      <p:sp>
        <p:nvSpPr>
          <p:cNvPr id="8" name="TextBox 7">
            <a:extLst>
              <a:ext uri="{FF2B5EF4-FFF2-40B4-BE49-F238E27FC236}">
                <a16:creationId xmlns:a16="http://schemas.microsoft.com/office/drawing/2014/main" id="{1EF5B066-C30C-4CDB-9D65-280512D2AF33}"/>
              </a:ext>
            </a:extLst>
          </p:cNvPr>
          <p:cNvSpPr txBox="1"/>
          <p:nvPr/>
        </p:nvSpPr>
        <p:spPr>
          <a:xfrm>
            <a:off x="881566" y="1162725"/>
            <a:ext cx="3319373" cy="722955"/>
          </a:xfrm>
          <a:prstGeom prst="rect">
            <a:avLst/>
          </a:prstGeom>
          <a:noFill/>
        </p:spPr>
        <p:txBody>
          <a:bodyPr wrap="square">
            <a:spAutoFit/>
          </a:bodyPr>
          <a:lstStyle/>
          <a:p>
            <a:pPr>
              <a:lnSpc>
                <a:spcPct val="85000"/>
              </a:lnSpc>
              <a:spcBef>
                <a:spcPct val="0"/>
              </a:spcBef>
            </a:pPr>
            <a:r>
              <a:rPr lang="en-US" sz="2400" b="1">
                <a:latin typeface="Avenir Heavy" charset="0"/>
              </a:rPr>
              <a:t>Central College</a:t>
            </a:r>
            <a:br>
              <a:rPr lang="en-US" sz="2400" b="1">
                <a:latin typeface="Avenir Heavy" charset="0"/>
              </a:rPr>
            </a:br>
            <a:r>
              <a:rPr lang="en-US" sz="2400">
                <a:latin typeface="Avenir Heavy" charset="0"/>
              </a:rPr>
              <a:t>Philosophy of Service</a:t>
            </a:r>
          </a:p>
        </p:txBody>
      </p:sp>
      <p:sp>
        <p:nvSpPr>
          <p:cNvPr id="11" name="TextBox 10">
            <a:extLst>
              <a:ext uri="{FF2B5EF4-FFF2-40B4-BE49-F238E27FC236}">
                <a16:creationId xmlns:a16="http://schemas.microsoft.com/office/drawing/2014/main" id="{BD6FE5E1-59A7-466A-A2D6-8AAD90B5BDFE}"/>
              </a:ext>
            </a:extLst>
          </p:cNvPr>
          <p:cNvSpPr txBox="1"/>
          <p:nvPr/>
        </p:nvSpPr>
        <p:spPr>
          <a:xfrm>
            <a:off x="4081671" y="1513991"/>
            <a:ext cx="6361043" cy="2239844"/>
          </a:xfrm>
          <a:prstGeom prst="rect">
            <a:avLst/>
          </a:prstGeom>
          <a:noFill/>
        </p:spPr>
        <p:txBody>
          <a:bodyPr wrap="square" rtlCol="0" anchor="ctr">
            <a:spAutoFit/>
          </a:bodyPr>
          <a:lstStyle/>
          <a:p>
            <a:pPr marL="457200">
              <a:lnSpc>
                <a:spcPct val="150000"/>
              </a:lnSpc>
              <a:spcAft>
                <a:spcPts val="600"/>
              </a:spcAft>
            </a:pPr>
            <a:r>
              <a:rPr lang="en-US" sz="2400"/>
              <a:t>Houston Community College…where inclusivity, innovation, commitment to community service, and student success thrive.</a:t>
            </a:r>
          </a:p>
        </p:txBody>
      </p:sp>
      <p:pic>
        <p:nvPicPr>
          <p:cNvPr id="7" name="Picture 6" descr="A group of people in a meeting&#10;&#10;Description automatically generated with medium confidence">
            <a:extLst>
              <a:ext uri="{FF2B5EF4-FFF2-40B4-BE49-F238E27FC236}">
                <a16:creationId xmlns:a16="http://schemas.microsoft.com/office/drawing/2014/main" id="{BE6C92A7-4C7E-4C2F-8395-82625A9D65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5356" y="4277031"/>
            <a:ext cx="2660499" cy="1995374"/>
          </a:xfrm>
          <a:prstGeom prst="rect">
            <a:avLst/>
          </a:prstGeom>
          <a:noFill/>
          <a:ln>
            <a:noFill/>
          </a:ln>
        </p:spPr>
      </p:pic>
      <p:pic>
        <p:nvPicPr>
          <p:cNvPr id="12" name="Picture 11" descr="A person standing in front of a classroom of students&#10;&#10;Description automatically generated with low confidence">
            <a:extLst>
              <a:ext uri="{FF2B5EF4-FFF2-40B4-BE49-F238E27FC236}">
                <a16:creationId xmlns:a16="http://schemas.microsoft.com/office/drawing/2014/main" id="{36BFE868-EADA-4ED1-8C4F-CE8DC15BE0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7" t="11328" r="5609" b="20661"/>
          <a:stretch/>
        </p:blipFill>
        <p:spPr bwMode="auto">
          <a:xfrm>
            <a:off x="7296799" y="4277032"/>
            <a:ext cx="3145915" cy="19175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2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C15DF-BEFC-4178-86CF-F817AE9CE6FF}"/>
              </a:ext>
            </a:extLst>
          </p:cNvPr>
          <p:cNvSpPr>
            <a:spLocks noGrp="1"/>
          </p:cNvSpPr>
          <p:nvPr>
            <p:ph type="sldNum" sz="quarter" idx="4294967295"/>
          </p:nvPr>
        </p:nvSpPr>
        <p:spPr>
          <a:xfrm>
            <a:off x="11626850" y="6211888"/>
            <a:ext cx="565150" cy="407987"/>
          </a:xfrm>
        </p:spPr>
        <p:txBody>
          <a:bodyPr anchor="b">
            <a:normAutofit/>
          </a:bodyPr>
          <a:lstStyle/>
          <a:p>
            <a:pPr>
              <a:spcAft>
                <a:spcPts val="600"/>
              </a:spcAft>
            </a:pPr>
            <a:fld id="{31EC62AD-1449-9143-8F26-15D729BEA7F6}" type="slidenum">
              <a:rPr lang="en-US" smtClean="0"/>
              <a:pPr>
                <a:spcAft>
                  <a:spcPts val="600"/>
                </a:spcAft>
              </a:pPr>
              <a:t>15</a:t>
            </a:fld>
            <a:endParaRPr lang="en-US"/>
          </a:p>
        </p:txBody>
      </p:sp>
      <p:sp>
        <p:nvSpPr>
          <p:cNvPr id="9" name="TextBox 8">
            <a:extLst>
              <a:ext uri="{FF2B5EF4-FFF2-40B4-BE49-F238E27FC236}">
                <a16:creationId xmlns:a16="http://schemas.microsoft.com/office/drawing/2014/main" id="{6905B056-67A7-442B-8D59-FE89755E5767}"/>
              </a:ext>
            </a:extLst>
          </p:cNvPr>
          <p:cNvSpPr txBox="1"/>
          <p:nvPr/>
        </p:nvSpPr>
        <p:spPr>
          <a:xfrm>
            <a:off x="4081670" y="927117"/>
            <a:ext cx="6361043" cy="3330655"/>
          </a:xfrm>
          <a:prstGeom prst="rect">
            <a:avLst/>
          </a:prstGeom>
          <a:noFill/>
        </p:spPr>
        <p:txBody>
          <a:bodyPr wrap="square" rtlCol="0" anchor="ctr">
            <a:spAutoFit/>
          </a:bodyPr>
          <a:lstStyle/>
          <a:p>
            <a:pPr marL="457200" marR="0">
              <a:lnSpc>
                <a:spcPct val="90000"/>
              </a:lnSpc>
              <a:spcBef>
                <a:spcPts val="0"/>
              </a:spcBef>
              <a:spcAft>
                <a:spcPts val="600"/>
              </a:spcAft>
            </a:pPr>
            <a:r>
              <a:rPr lang="en-US" sz="1600" b="0" i="0">
                <a:effectLst/>
              </a:rPr>
              <a:t>Service is the relationship between an agent and a client in</a:t>
            </a:r>
          </a:p>
          <a:p>
            <a:pPr marL="457200" marR="0">
              <a:lnSpc>
                <a:spcPct val="90000"/>
              </a:lnSpc>
              <a:spcBef>
                <a:spcPts val="0"/>
              </a:spcBef>
              <a:spcAft>
                <a:spcPts val="600"/>
              </a:spcAft>
            </a:pPr>
            <a:r>
              <a:rPr lang="en-US" sz="1600" b="0" i="0">
                <a:effectLst/>
              </a:rPr>
              <a:t>which the agent offers specific expertise and abilities to help </a:t>
            </a:r>
          </a:p>
          <a:p>
            <a:pPr marL="457200" marR="0">
              <a:lnSpc>
                <a:spcPct val="90000"/>
              </a:lnSpc>
              <a:spcBef>
                <a:spcPts val="0"/>
              </a:spcBef>
              <a:spcAft>
                <a:spcPts val="600"/>
              </a:spcAft>
            </a:pPr>
            <a:r>
              <a:rPr lang="en-US" sz="1600" b="0" i="0">
                <a:effectLst/>
              </a:rPr>
              <a:t>clients achieve their academic, professional, and personal </a:t>
            </a:r>
          </a:p>
          <a:p>
            <a:pPr marL="457200" marR="0">
              <a:lnSpc>
                <a:spcPct val="90000"/>
              </a:lnSpc>
              <a:spcBef>
                <a:spcPts val="0"/>
              </a:spcBef>
              <a:spcAft>
                <a:spcPts val="600"/>
              </a:spcAft>
            </a:pPr>
            <a:r>
              <a:rPr lang="en-US" sz="1600" b="0" i="0">
                <a:effectLst/>
              </a:rPr>
              <a:t>goals. Understanding the unique demands of internal and </a:t>
            </a:r>
          </a:p>
          <a:p>
            <a:pPr marL="457200" marR="0">
              <a:lnSpc>
                <a:spcPct val="90000"/>
              </a:lnSpc>
              <a:spcBef>
                <a:spcPts val="0"/>
              </a:spcBef>
              <a:spcAft>
                <a:spcPts val="600"/>
              </a:spcAft>
            </a:pPr>
            <a:r>
              <a:rPr lang="en-US" sz="1600" b="0" i="0">
                <a:effectLst/>
              </a:rPr>
              <a:t>external stakeholders requires empathy, understanding, </a:t>
            </a:r>
          </a:p>
          <a:p>
            <a:pPr marL="457200" marR="0">
              <a:lnSpc>
                <a:spcPct val="90000"/>
              </a:lnSpc>
              <a:spcBef>
                <a:spcPts val="0"/>
              </a:spcBef>
              <a:spcAft>
                <a:spcPts val="600"/>
              </a:spcAft>
            </a:pPr>
            <a:r>
              <a:rPr lang="en-US" sz="1600" b="0" i="0">
                <a:effectLst/>
              </a:rPr>
              <a:t>diversity, and inclusion. Effective communication, time </a:t>
            </a:r>
          </a:p>
          <a:p>
            <a:pPr marL="457200" marR="0">
              <a:lnSpc>
                <a:spcPct val="90000"/>
              </a:lnSpc>
              <a:spcBef>
                <a:spcPts val="0"/>
              </a:spcBef>
              <a:spcAft>
                <a:spcPts val="600"/>
              </a:spcAft>
            </a:pPr>
            <a:r>
              <a:rPr lang="en-US" sz="1600" b="0" i="0">
                <a:effectLst/>
              </a:rPr>
              <a:t>management, upholding a standard of professionalism, and </a:t>
            </a:r>
          </a:p>
          <a:p>
            <a:pPr marL="457200" marR="0">
              <a:lnSpc>
                <a:spcPct val="90000"/>
              </a:lnSpc>
              <a:spcBef>
                <a:spcPts val="0"/>
              </a:spcBef>
              <a:spcAft>
                <a:spcPts val="600"/>
              </a:spcAft>
            </a:pPr>
            <a:r>
              <a:rPr lang="en-US" sz="1600" b="0" i="0">
                <a:effectLst/>
              </a:rPr>
              <a:t>ongoing process review are other requirements for providing </a:t>
            </a:r>
          </a:p>
          <a:p>
            <a:pPr marL="457200" marR="0">
              <a:lnSpc>
                <a:spcPct val="90000"/>
              </a:lnSpc>
              <a:spcBef>
                <a:spcPts val="0"/>
              </a:spcBef>
              <a:spcAft>
                <a:spcPts val="600"/>
              </a:spcAft>
            </a:pPr>
            <a:r>
              <a:rPr lang="en-US" sz="1600" b="0" i="0">
                <a:effectLst/>
              </a:rPr>
              <a:t>service. </a:t>
            </a:r>
          </a:p>
          <a:p>
            <a:pPr>
              <a:lnSpc>
                <a:spcPts val="4300"/>
              </a:lnSpc>
            </a:pPr>
            <a:endParaRPr lang="en-US" sz="3600">
              <a:latin typeface="Avenir Book" charset="0"/>
              <a:ea typeface="Avenir Book" charset="0"/>
              <a:cs typeface="Avenir Book" charset="0"/>
            </a:endParaRPr>
          </a:p>
        </p:txBody>
      </p:sp>
      <p:sp>
        <p:nvSpPr>
          <p:cNvPr id="17" name="TextBox 16">
            <a:extLst>
              <a:ext uri="{FF2B5EF4-FFF2-40B4-BE49-F238E27FC236}">
                <a16:creationId xmlns:a16="http://schemas.microsoft.com/office/drawing/2014/main" id="{FE97D19A-CA74-434D-96C8-686C79849AA4}"/>
              </a:ext>
            </a:extLst>
          </p:cNvPr>
          <p:cNvSpPr txBox="1"/>
          <p:nvPr/>
        </p:nvSpPr>
        <p:spPr>
          <a:xfrm>
            <a:off x="4081671" y="4197311"/>
            <a:ext cx="6361042" cy="2733569"/>
          </a:xfrm>
          <a:prstGeom prst="rect">
            <a:avLst/>
          </a:prstGeom>
          <a:noFill/>
        </p:spPr>
        <p:txBody>
          <a:bodyPr wrap="square" rtlCol="0" anchor="ctr">
            <a:spAutoFit/>
          </a:bodyPr>
          <a:lstStyle/>
          <a:p>
            <a:pPr marL="457200" marR="0">
              <a:lnSpc>
                <a:spcPct val="90000"/>
              </a:lnSpc>
              <a:spcBef>
                <a:spcPts val="0"/>
              </a:spcBef>
              <a:spcAft>
                <a:spcPts val="600"/>
              </a:spcAft>
            </a:pPr>
            <a:r>
              <a:rPr lang="en-US" sz="1600" b="0" i="0">
                <a:effectLst/>
              </a:rPr>
              <a:t>Our principles as student service experts include offering </a:t>
            </a:r>
          </a:p>
          <a:p>
            <a:pPr marL="457200" marR="0">
              <a:lnSpc>
                <a:spcPct val="90000"/>
              </a:lnSpc>
              <a:spcBef>
                <a:spcPts val="0"/>
              </a:spcBef>
              <a:spcAft>
                <a:spcPts val="600"/>
              </a:spcAft>
            </a:pPr>
            <a:r>
              <a:rPr lang="en-US" sz="1600" b="0" i="0">
                <a:effectLst/>
              </a:rPr>
              <a:t>effective assistance that results in favorable outcomes. To </a:t>
            </a:r>
          </a:p>
          <a:p>
            <a:pPr marL="457200" marR="0">
              <a:lnSpc>
                <a:spcPct val="90000"/>
              </a:lnSpc>
              <a:spcBef>
                <a:spcPts val="0"/>
              </a:spcBef>
              <a:spcAft>
                <a:spcPts val="600"/>
              </a:spcAft>
            </a:pPr>
            <a:r>
              <a:rPr lang="en-US" sz="1600" b="0" i="0">
                <a:effectLst/>
              </a:rPr>
              <a:t>ensure that information assists in a rational and consistent </a:t>
            </a:r>
          </a:p>
          <a:p>
            <a:pPr marL="457200" marR="0">
              <a:lnSpc>
                <a:spcPct val="90000"/>
              </a:lnSpc>
              <a:spcBef>
                <a:spcPts val="0"/>
              </a:spcBef>
              <a:spcAft>
                <a:spcPts val="600"/>
              </a:spcAft>
            </a:pPr>
            <a:r>
              <a:rPr lang="en-US" sz="1600" b="0" i="0">
                <a:effectLst/>
              </a:rPr>
              <a:t>resolution, it is crucial for agents to maintain openness with </a:t>
            </a:r>
          </a:p>
          <a:p>
            <a:pPr marL="457200" marR="0">
              <a:lnSpc>
                <a:spcPct val="90000"/>
              </a:lnSpc>
              <a:spcBef>
                <a:spcPts val="0"/>
              </a:spcBef>
              <a:spcAft>
                <a:spcPts val="600"/>
              </a:spcAft>
            </a:pPr>
            <a:r>
              <a:rPr lang="en-US" sz="1600" b="0" i="0">
                <a:effectLst/>
              </a:rPr>
              <a:t>their clients and give ethical deliverables. Experiences have </a:t>
            </a:r>
          </a:p>
          <a:p>
            <a:pPr marL="457200" marR="0">
              <a:lnSpc>
                <a:spcPct val="90000"/>
              </a:lnSpc>
              <a:spcBef>
                <a:spcPts val="0"/>
              </a:spcBef>
              <a:spcAft>
                <a:spcPts val="600"/>
              </a:spcAft>
            </a:pPr>
            <a:r>
              <a:rPr lang="en-US" sz="1600" b="0" i="0">
                <a:effectLst/>
              </a:rPr>
              <a:t>taught us that clients are unique and should all be treated fairly </a:t>
            </a:r>
          </a:p>
          <a:p>
            <a:pPr marL="457200" marR="0">
              <a:lnSpc>
                <a:spcPct val="90000"/>
              </a:lnSpc>
              <a:spcBef>
                <a:spcPts val="0"/>
              </a:spcBef>
              <a:spcAft>
                <a:spcPts val="600"/>
              </a:spcAft>
            </a:pPr>
            <a:r>
              <a:rPr lang="en-US" sz="1600" b="0" i="0">
                <a:effectLst/>
              </a:rPr>
              <a:t>and given the same standard of care. </a:t>
            </a:r>
          </a:p>
          <a:p>
            <a:pPr>
              <a:lnSpc>
                <a:spcPts val="4300"/>
              </a:lnSpc>
            </a:pPr>
            <a:endParaRPr lang="en-US" sz="3600">
              <a:latin typeface="Avenir Book" charset="0"/>
              <a:ea typeface="Avenir Book" charset="0"/>
              <a:cs typeface="Avenir Book" charset="0"/>
            </a:endParaRPr>
          </a:p>
        </p:txBody>
      </p:sp>
      <p:sp>
        <p:nvSpPr>
          <p:cNvPr id="18" name="Title 3">
            <a:extLst>
              <a:ext uri="{FF2B5EF4-FFF2-40B4-BE49-F238E27FC236}">
                <a16:creationId xmlns:a16="http://schemas.microsoft.com/office/drawing/2014/main" id="{F0289933-3A0B-4CD4-9B1D-F55C00BEB1CA}"/>
              </a:ext>
            </a:extLst>
          </p:cNvPr>
          <p:cNvSpPr txBox="1">
            <a:spLocks/>
          </p:cNvSpPr>
          <p:nvPr/>
        </p:nvSpPr>
        <p:spPr>
          <a:xfrm>
            <a:off x="881564" y="744363"/>
            <a:ext cx="3200105" cy="970467"/>
          </a:xfrm>
          <a:prstGeom prst="rect">
            <a:avLst/>
          </a:prstGeom>
        </p:spPr>
        <p:txBody>
          <a:bodyPr vert="horz" lIns="91440" tIns="45720" rIns="91440" bIns="45720" rtlCol="0" anchor="t" anchorCtr="0">
            <a:normAutofit/>
          </a:bodyPr>
          <a:lstStyle>
            <a:lvl1pPr algn="l" defTabSz="914400" rtl="0" eaLnBrk="1" latinLnBrk="0" hangingPunct="1">
              <a:lnSpc>
                <a:spcPct val="85000"/>
              </a:lnSpc>
              <a:spcBef>
                <a:spcPct val="0"/>
              </a:spcBef>
              <a:spcAft>
                <a:spcPts val="0"/>
              </a:spcAft>
              <a:buNone/>
              <a:defRPr sz="6000" b="1" i="0" kern="1200" baseline="0">
                <a:solidFill>
                  <a:schemeClr val="tx1"/>
                </a:solidFill>
                <a:latin typeface="Avenir Heavy" charset="0"/>
                <a:ea typeface="Avenir Heavy" charset="0"/>
                <a:cs typeface="Avenir Heavy" charset="0"/>
              </a:defRPr>
            </a:lvl1pPr>
          </a:lstStyle>
          <a:p>
            <a:r>
              <a:rPr lang="en-US" sz="2600"/>
              <a:t>Northeast College</a:t>
            </a:r>
            <a:br>
              <a:rPr lang="en-US" sz="2600"/>
            </a:br>
            <a:r>
              <a:rPr lang="en-US" sz="2600" b="0"/>
              <a:t>Philosophy of Service</a:t>
            </a:r>
          </a:p>
        </p:txBody>
      </p:sp>
    </p:spTree>
    <p:extLst>
      <p:ext uri="{BB962C8B-B14F-4D97-AF65-F5344CB8AC3E}">
        <p14:creationId xmlns:p14="http://schemas.microsoft.com/office/powerpoint/2010/main" val="10640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C15DF-BEFC-4178-86CF-F817AE9CE6FF}"/>
              </a:ext>
            </a:extLst>
          </p:cNvPr>
          <p:cNvSpPr>
            <a:spLocks noGrp="1"/>
          </p:cNvSpPr>
          <p:nvPr>
            <p:ph type="sldNum" sz="quarter" idx="4294967295"/>
          </p:nvPr>
        </p:nvSpPr>
        <p:spPr>
          <a:xfrm>
            <a:off x="11626850" y="6211888"/>
            <a:ext cx="565150" cy="407987"/>
          </a:xfrm>
        </p:spPr>
        <p:txBody>
          <a:bodyPr anchor="b">
            <a:normAutofit/>
          </a:bodyPr>
          <a:lstStyle/>
          <a:p>
            <a:pPr>
              <a:spcAft>
                <a:spcPts val="600"/>
              </a:spcAft>
            </a:pPr>
            <a:fld id="{31EC62AD-1449-9143-8F26-15D729BEA7F6}" type="slidenum">
              <a:rPr lang="en-US" smtClean="0"/>
              <a:pPr>
                <a:spcAft>
                  <a:spcPts val="600"/>
                </a:spcAft>
              </a:pPr>
              <a:t>16</a:t>
            </a:fld>
            <a:endParaRPr lang="en-US"/>
          </a:p>
        </p:txBody>
      </p:sp>
      <p:sp>
        <p:nvSpPr>
          <p:cNvPr id="7" name="Title 6">
            <a:extLst>
              <a:ext uri="{FF2B5EF4-FFF2-40B4-BE49-F238E27FC236}">
                <a16:creationId xmlns:a16="http://schemas.microsoft.com/office/drawing/2014/main" id="{22DDE954-DD4D-4521-9D2F-1F2B8135BE3A}"/>
              </a:ext>
            </a:extLst>
          </p:cNvPr>
          <p:cNvSpPr>
            <a:spLocks noGrp="1"/>
          </p:cNvSpPr>
          <p:nvPr>
            <p:ph type="title"/>
          </p:nvPr>
        </p:nvSpPr>
        <p:spPr>
          <a:xfrm>
            <a:off x="653566" y="993818"/>
            <a:ext cx="3585926" cy="1415765"/>
          </a:xfrm>
        </p:spPr>
        <p:txBody>
          <a:bodyPr>
            <a:normAutofit fontScale="90000"/>
          </a:bodyPr>
          <a:lstStyle/>
          <a:p>
            <a:r>
              <a:rPr lang="en-US"/>
              <a:t/>
            </a:r>
            <a:br>
              <a:rPr lang="en-US"/>
            </a:br>
            <a:endParaRPr lang="en-US"/>
          </a:p>
        </p:txBody>
      </p:sp>
      <p:sp>
        <p:nvSpPr>
          <p:cNvPr id="18" name="Title 3">
            <a:extLst>
              <a:ext uri="{FF2B5EF4-FFF2-40B4-BE49-F238E27FC236}">
                <a16:creationId xmlns:a16="http://schemas.microsoft.com/office/drawing/2014/main" id="{F0289933-3A0B-4CD4-9B1D-F55C00BEB1CA}"/>
              </a:ext>
            </a:extLst>
          </p:cNvPr>
          <p:cNvSpPr txBox="1">
            <a:spLocks/>
          </p:cNvSpPr>
          <p:nvPr/>
        </p:nvSpPr>
        <p:spPr>
          <a:xfrm>
            <a:off x="846477" y="1194067"/>
            <a:ext cx="3200104" cy="97046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spcAft>
                <a:spcPts val="0"/>
              </a:spcAft>
              <a:buNone/>
              <a:defRPr sz="6000" b="1" i="0" kern="1200" baseline="0">
                <a:solidFill>
                  <a:schemeClr val="tx1"/>
                </a:solidFill>
                <a:latin typeface="Avenir Heavy" charset="0"/>
                <a:ea typeface="Avenir Heavy" charset="0"/>
                <a:cs typeface="Avenir Heavy" charset="0"/>
              </a:defRPr>
            </a:lvl1pPr>
          </a:lstStyle>
          <a:p>
            <a:r>
              <a:rPr lang="en-US" sz="2600"/>
              <a:t>Northwest College</a:t>
            </a:r>
            <a:br>
              <a:rPr lang="en-US" sz="2600"/>
            </a:br>
            <a:r>
              <a:rPr lang="en-US" sz="2600" b="0"/>
              <a:t>Philosophy of Service</a:t>
            </a:r>
          </a:p>
          <a:p>
            <a:endParaRPr lang="en-US" sz="2600" b="0"/>
          </a:p>
        </p:txBody>
      </p:sp>
      <p:sp>
        <p:nvSpPr>
          <p:cNvPr id="8" name="Subtitle 2">
            <a:extLst>
              <a:ext uri="{FF2B5EF4-FFF2-40B4-BE49-F238E27FC236}">
                <a16:creationId xmlns:a16="http://schemas.microsoft.com/office/drawing/2014/main" id="{135355EE-9BFF-415E-B105-8BB7996B39CD}"/>
              </a:ext>
            </a:extLst>
          </p:cNvPr>
          <p:cNvSpPr txBox="1">
            <a:spLocks/>
          </p:cNvSpPr>
          <p:nvPr/>
        </p:nvSpPr>
        <p:spPr>
          <a:xfrm>
            <a:off x="4467492" y="1412350"/>
            <a:ext cx="7435571" cy="1966246"/>
          </a:xfrm>
          <a:prstGeom prst="rect">
            <a:avLst/>
          </a:prstGeom>
        </p:spPr>
        <p:txBody>
          <a:bodyPr vert="horz" lIns="91440" tIns="45720" rIns="91440" bIns="45720" rtlCol="0" anchor="t">
            <a:normAutofit/>
          </a:bodyPr>
          <a:lstStyle>
            <a:lvl1pPr marL="0" marR="0" indent="-228600" algn="l" defTabSz="914400" rtl="0" eaLnBrk="1" fontAlgn="auto" latinLnBrk="0" hangingPunct="1">
              <a:lnSpc>
                <a:spcPct val="100000"/>
              </a:lnSpc>
              <a:spcBef>
                <a:spcPts val="600"/>
              </a:spcBef>
              <a:spcAft>
                <a:spcPts val="0"/>
              </a:spcAft>
              <a:buClr>
                <a:schemeClr val="accent1"/>
              </a:buClr>
              <a:buSzPct val="50000"/>
              <a:buFontTx/>
              <a:buNone/>
              <a:tabLst/>
              <a:defRPr sz="3200" b="0" i="0" kern="1200" baseline="0">
                <a:solidFill>
                  <a:schemeClr val="tx1"/>
                </a:solidFill>
                <a:latin typeface="Avenir Book" charset="0"/>
                <a:ea typeface="Avenir Book" charset="0"/>
                <a:cs typeface="Avenir Book" charset="0"/>
              </a:defRPr>
            </a:lvl1pPr>
            <a:lvl2pPr marL="6858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800" b="0" i="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400" b="0" i="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000" b="0" i="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100000"/>
              </a:lnSpc>
              <a:spcBef>
                <a:spcPts val="600"/>
              </a:spcBef>
              <a:spcAft>
                <a:spcPts val="0"/>
              </a:spcAft>
              <a:buClr>
                <a:schemeClr val="accent1"/>
              </a:buClr>
              <a:buSzPct val="50000"/>
              <a:buFont typeface="LucidaGrande" charset="0"/>
              <a:buChar char="‣"/>
              <a:defRPr sz="2000"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1">
                    <a:lumMod val="75000"/>
                  </a:schemeClr>
                </a:solidFill>
                <a:latin typeface="Avenir Book"/>
                <a:ea typeface="+mn-lt"/>
                <a:cs typeface="+mn-lt"/>
              </a:rPr>
              <a:t>HCCS Eagles</a:t>
            </a:r>
            <a:endParaRPr lang="en-US" sz="2400">
              <a:solidFill>
                <a:schemeClr val="accent1">
                  <a:lumMod val="75000"/>
                </a:schemeClr>
              </a:solidFill>
              <a:latin typeface="Avenir Book"/>
              <a:ea typeface="+mn-lt"/>
              <a:cs typeface="+mn-lt"/>
            </a:endParaRPr>
          </a:p>
          <a:p>
            <a:r>
              <a:rPr lang="en-US" sz="2400" b="1" i="1">
                <a:solidFill>
                  <a:schemeClr val="accent1">
                    <a:lumMod val="75000"/>
                  </a:schemeClr>
                </a:solidFill>
                <a:latin typeface="Avenir Book"/>
                <a:ea typeface="+mn-lt"/>
                <a:cs typeface="+mn-lt"/>
              </a:rPr>
              <a:t>H</a:t>
            </a:r>
            <a:r>
              <a:rPr lang="en-US" sz="2400" b="1" i="1">
                <a:latin typeface="Avenir Book"/>
                <a:ea typeface="+mn-lt"/>
                <a:cs typeface="+mn-lt"/>
              </a:rPr>
              <a:t>elping </a:t>
            </a:r>
            <a:r>
              <a:rPr lang="en-US" sz="2400" b="1" i="1">
                <a:solidFill>
                  <a:schemeClr val="accent1">
                    <a:lumMod val="75000"/>
                  </a:schemeClr>
                </a:solidFill>
                <a:latin typeface="Avenir Book"/>
                <a:ea typeface="+mn-lt"/>
                <a:cs typeface="+mn-lt"/>
              </a:rPr>
              <a:t>C</a:t>
            </a:r>
            <a:r>
              <a:rPr lang="en-US" sz="2400" b="1" i="1">
                <a:latin typeface="Avenir Book"/>
                <a:ea typeface="+mn-lt"/>
                <a:cs typeface="+mn-lt"/>
              </a:rPr>
              <a:t>ommunity</a:t>
            </a:r>
            <a:r>
              <a:rPr lang="en-US" sz="2400" b="1" i="1">
                <a:solidFill>
                  <a:schemeClr val="accent1">
                    <a:lumMod val="75000"/>
                  </a:schemeClr>
                </a:solidFill>
                <a:latin typeface="Avenir Book"/>
                <a:ea typeface="+mn-lt"/>
                <a:cs typeface="+mn-lt"/>
              </a:rPr>
              <a:t> C</a:t>
            </a:r>
            <a:r>
              <a:rPr lang="en-US" sz="2400" b="1" i="1">
                <a:latin typeface="Avenir Book"/>
                <a:ea typeface="+mn-lt"/>
                <a:cs typeface="+mn-lt"/>
              </a:rPr>
              <a:t>onnect </a:t>
            </a:r>
            <a:r>
              <a:rPr lang="en-US" sz="2400" b="1" i="1">
                <a:solidFill>
                  <a:schemeClr val="accent1">
                    <a:lumMod val="75000"/>
                  </a:schemeClr>
                </a:solidFill>
                <a:latin typeface="Avenir Book"/>
                <a:ea typeface="+mn-lt"/>
                <a:cs typeface="+mn-lt"/>
              </a:rPr>
              <a:t>S</a:t>
            </a:r>
            <a:r>
              <a:rPr lang="en-US" sz="2400" b="1" i="1">
                <a:latin typeface="Avenir Book"/>
                <a:ea typeface="+mn-lt"/>
                <a:cs typeface="+mn-lt"/>
              </a:rPr>
              <a:t>uccessfully with </a:t>
            </a:r>
            <a:r>
              <a:rPr lang="en-US" sz="2400" b="1" i="1">
                <a:solidFill>
                  <a:schemeClr val="accent1">
                    <a:lumMod val="75000"/>
                  </a:schemeClr>
                </a:solidFill>
                <a:latin typeface="Avenir Book"/>
                <a:ea typeface="+mn-lt"/>
                <a:cs typeface="+mn-lt"/>
              </a:rPr>
              <a:t>E</a:t>
            </a:r>
            <a:r>
              <a:rPr lang="en-US" sz="2400" b="1" i="1">
                <a:latin typeface="Avenir Book"/>
                <a:ea typeface="+mn-lt"/>
                <a:cs typeface="+mn-lt"/>
              </a:rPr>
              <a:t>ducation, </a:t>
            </a:r>
            <a:r>
              <a:rPr lang="en-US" sz="2400" b="1" i="1">
                <a:solidFill>
                  <a:schemeClr val="accent1">
                    <a:lumMod val="75000"/>
                  </a:schemeClr>
                </a:solidFill>
                <a:latin typeface="Avenir Book"/>
                <a:ea typeface="+mn-lt"/>
                <a:cs typeface="+mn-lt"/>
              </a:rPr>
              <a:t>A</a:t>
            </a:r>
            <a:r>
              <a:rPr lang="en-US" sz="2400" b="1" i="1">
                <a:latin typeface="Avenir Book"/>
                <a:ea typeface="+mn-lt"/>
                <a:cs typeface="+mn-lt"/>
              </a:rPr>
              <a:t>ccess, </a:t>
            </a:r>
            <a:r>
              <a:rPr lang="en-US" sz="2400" b="1" i="1">
                <a:solidFill>
                  <a:schemeClr val="accent1">
                    <a:lumMod val="75000"/>
                  </a:schemeClr>
                </a:solidFill>
                <a:latin typeface="Avenir Book"/>
                <a:ea typeface="+mn-lt"/>
                <a:cs typeface="+mn-lt"/>
              </a:rPr>
              <a:t>G</a:t>
            </a:r>
            <a:r>
              <a:rPr lang="en-US" sz="2400" b="1" i="1">
                <a:latin typeface="Avenir Book"/>
                <a:ea typeface="+mn-lt"/>
                <a:cs typeface="+mn-lt"/>
              </a:rPr>
              <a:t>uidance, and </a:t>
            </a:r>
            <a:r>
              <a:rPr lang="en-US" sz="2400" b="1" i="1">
                <a:solidFill>
                  <a:schemeClr val="accent1">
                    <a:lumMod val="75000"/>
                  </a:schemeClr>
                </a:solidFill>
                <a:latin typeface="Avenir Book"/>
                <a:ea typeface="+mn-lt"/>
                <a:cs typeface="+mn-lt"/>
              </a:rPr>
              <a:t>L</a:t>
            </a:r>
            <a:r>
              <a:rPr lang="en-US" sz="2400" b="1" i="1">
                <a:latin typeface="Avenir Book"/>
                <a:ea typeface="+mn-lt"/>
                <a:cs typeface="+mn-lt"/>
              </a:rPr>
              <a:t>ife</a:t>
            </a:r>
            <a:r>
              <a:rPr lang="en-US" sz="2400" b="1" i="1">
                <a:solidFill>
                  <a:schemeClr val="accent1">
                    <a:lumMod val="75000"/>
                  </a:schemeClr>
                </a:solidFill>
                <a:latin typeface="Avenir Book"/>
                <a:ea typeface="+mn-lt"/>
                <a:cs typeface="+mn-lt"/>
              </a:rPr>
              <a:t> E</a:t>
            </a:r>
            <a:r>
              <a:rPr lang="en-US" sz="2400" b="1" i="1">
                <a:latin typeface="Avenir Book"/>
                <a:ea typeface="+mn-lt"/>
                <a:cs typeface="+mn-lt"/>
              </a:rPr>
              <a:t>nhancing </a:t>
            </a:r>
            <a:r>
              <a:rPr lang="en-US" sz="2400" b="1" i="1">
                <a:solidFill>
                  <a:schemeClr val="accent1">
                    <a:lumMod val="75000"/>
                  </a:schemeClr>
                </a:solidFill>
                <a:latin typeface="Avenir Book"/>
                <a:ea typeface="+mn-lt"/>
                <a:cs typeface="+mn-lt"/>
              </a:rPr>
              <a:t>S</a:t>
            </a:r>
            <a:r>
              <a:rPr lang="en-US" sz="2400" b="1" i="1">
                <a:latin typeface="Avenir Book"/>
                <a:ea typeface="+mn-lt"/>
                <a:cs typeface="+mn-lt"/>
              </a:rPr>
              <a:t>kills </a:t>
            </a:r>
            <a:endParaRPr lang="en-US" sz="2400">
              <a:latin typeface="Avenir Book"/>
              <a:ea typeface="+mn-lt"/>
              <a:cs typeface="+mn-lt"/>
            </a:endParaRPr>
          </a:p>
          <a:p>
            <a:endParaRPr lang="en-US" b="1">
              <a:cs typeface="Calibri"/>
            </a:endParaRPr>
          </a:p>
        </p:txBody>
      </p:sp>
      <p:pic>
        <p:nvPicPr>
          <p:cNvPr id="10" name="Picture 4">
            <a:extLst>
              <a:ext uri="{FF2B5EF4-FFF2-40B4-BE49-F238E27FC236}">
                <a16:creationId xmlns:a16="http://schemas.microsoft.com/office/drawing/2014/main" id="{E8DA6EED-812B-479C-B732-D2DCD84FD17B}"/>
              </a:ext>
            </a:extLst>
          </p:cNvPr>
          <p:cNvPicPr>
            <a:picLocks noChangeAspect="1"/>
          </p:cNvPicPr>
          <p:nvPr/>
        </p:nvPicPr>
        <p:blipFill rotWithShape="1">
          <a:blip r:embed="rId2"/>
          <a:srcRect l="4510" r="11956" b="2"/>
          <a:stretch/>
        </p:blipFill>
        <p:spPr>
          <a:xfrm>
            <a:off x="1384978" y="3862455"/>
            <a:ext cx="4365247" cy="3387312"/>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pic>
        <p:nvPicPr>
          <p:cNvPr id="11" name="Picture 5">
            <a:extLst>
              <a:ext uri="{FF2B5EF4-FFF2-40B4-BE49-F238E27FC236}">
                <a16:creationId xmlns:a16="http://schemas.microsoft.com/office/drawing/2014/main" id="{FCD1C25A-0538-4C27-9DBE-364E0B96D55E}"/>
              </a:ext>
            </a:extLst>
          </p:cNvPr>
          <p:cNvPicPr>
            <a:picLocks noChangeAspect="1"/>
          </p:cNvPicPr>
          <p:nvPr/>
        </p:nvPicPr>
        <p:blipFill rotWithShape="1">
          <a:blip r:embed="rId3"/>
          <a:srcRect t="30272" b="7135"/>
          <a:stretch/>
        </p:blipFill>
        <p:spPr>
          <a:xfrm>
            <a:off x="5704853" y="3862454"/>
            <a:ext cx="4762116" cy="3142898"/>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spTree>
    <p:extLst>
      <p:ext uri="{BB962C8B-B14F-4D97-AF65-F5344CB8AC3E}">
        <p14:creationId xmlns:p14="http://schemas.microsoft.com/office/powerpoint/2010/main" val="101743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C15DF-BEFC-4178-86CF-F817AE9CE6FF}"/>
              </a:ext>
            </a:extLst>
          </p:cNvPr>
          <p:cNvSpPr>
            <a:spLocks noGrp="1"/>
          </p:cNvSpPr>
          <p:nvPr>
            <p:ph type="sldNum" sz="quarter" idx="4294967295"/>
          </p:nvPr>
        </p:nvSpPr>
        <p:spPr>
          <a:xfrm>
            <a:off x="11626850" y="6211888"/>
            <a:ext cx="565150" cy="407987"/>
          </a:xfrm>
        </p:spPr>
        <p:txBody>
          <a:bodyPr anchor="b">
            <a:normAutofit/>
          </a:bodyPr>
          <a:lstStyle/>
          <a:p>
            <a:pPr>
              <a:spcAft>
                <a:spcPts val="600"/>
              </a:spcAft>
            </a:pPr>
            <a:fld id="{31EC62AD-1449-9143-8F26-15D729BEA7F6}" type="slidenum">
              <a:rPr lang="en-US" smtClean="0"/>
              <a:pPr>
                <a:spcAft>
                  <a:spcPts val="600"/>
                </a:spcAft>
              </a:pPr>
              <a:t>17</a:t>
            </a:fld>
            <a:endParaRPr lang="en-US"/>
          </a:p>
        </p:txBody>
      </p:sp>
      <p:sp>
        <p:nvSpPr>
          <p:cNvPr id="9" name="TextBox 8">
            <a:extLst>
              <a:ext uri="{FF2B5EF4-FFF2-40B4-BE49-F238E27FC236}">
                <a16:creationId xmlns:a16="http://schemas.microsoft.com/office/drawing/2014/main" id="{6905B056-67A7-442B-8D59-FE89755E5767}"/>
              </a:ext>
            </a:extLst>
          </p:cNvPr>
          <p:cNvSpPr txBox="1"/>
          <p:nvPr/>
        </p:nvSpPr>
        <p:spPr>
          <a:xfrm>
            <a:off x="4081670" y="443987"/>
            <a:ext cx="6361043" cy="3952364"/>
          </a:xfrm>
          <a:prstGeom prst="rect">
            <a:avLst/>
          </a:prstGeom>
          <a:noFill/>
        </p:spPr>
        <p:txBody>
          <a:bodyPr wrap="square" rtlCol="0" anchor="ctr">
            <a:spAutoFit/>
          </a:bodyPr>
          <a:lstStyle/>
          <a:p>
            <a:pPr marL="457200">
              <a:lnSpc>
                <a:spcPct val="150000"/>
              </a:lnSpc>
              <a:spcAft>
                <a:spcPts val="600"/>
              </a:spcAft>
            </a:pPr>
            <a:r>
              <a:rPr lang="en-US" sz="2000"/>
              <a:t>Our philosophy of service is grounded in the belief that service is not a one-time action but something we do day in and day out for the betterment of students by setting and using HCC principles to help them solve and support our students’ issues. Ensuring we have directed and guided them to a clear situation</a:t>
            </a:r>
            <a:r>
              <a:rPr lang="en-US" sz="1600"/>
              <a:t>.</a:t>
            </a:r>
            <a:endParaRPr lang="en-US" sz="1600" b="0" i="0">
              <a:effectLst/>
            </a:endParaRPr>
          </a:p>
          <a:p>
            <a:pPr>
              <a:lnSpc>
                <a:spcPts val="4300"/>
              </a:lnSpc>
            </a:pPr>
            <a:endParaRPr lang="en-US" sz="3600">
              <a:latin typeface="Avenir Book" charset="0"/>
              <a:ea typeface="Avenir Book" charset="0"/>
              <a:cs typeface="Avenir Book" charset="0"/>
            </a:endParaRPr>
          </a:p>
        </p:txBody>
      </p:sp>
      <p:sp>
        <p:nvSpPr>
          <p:cNvPr id="18" name="Title 3">
            <a:extLst>
              <a:ext uri="{FF2B5EF4-FFF2-40B4-BE49-F238E27FC236}">
                <a16:creationId xmlns:a16="http://schemas.microsoft.com/office/drawing/2014/main" id="{F0289933-3A0B-4CD4-9B1D-F55C00BEB1CA}"/>
              </a:ext>
            </a:extLst>
          </p:cNvPr>
          <p:cNvSpPr txBox="1">
            <a:spLocks/>
          </p:cNvSpPr>
          <p:nvPr/>
        </p:nvSpPr>
        <p:spPr>
          <a:xfrm>
            <a:off x="881564" y="744363"/>
            <a:ext cx="3200105" cy="97046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spcAft>
                <a:spcPts val="0"/>
              </a:spcAft>
              <a:buNone/>
              <a:defRPr sz="6000" b="1" i="0" kern="1200" baseline="0">
                <a:solidFill>
                  <a:schemeClr val="tx1"/>
                </a:solidFill>
                <a:latin typeface="Avenir Heavy" charset="0"/>
                <a:ea typeface="Avenir Heavy" charset="0"/>
                <a:cs typeface="Avenir Heavy" charset="0"/>
              </a:defRPr>
            </a:lvl1pPr>
          </a:lstStyle>
          <a:p>
            <a:r>
              <a:rPr lang="en-US" sz="2600"/>
              <a:t>Southwest College</a:t>
            </a:r>
            <a:br>
              <a:rPr lang="en-US" sz="2600"/>
            </a:br>
            <a:r>
              <a:rPr lang="en-US" sz="2600" b="0"/>
              <a:t>Philosophy of Service</a:t>
            </a:r>
          </a:p>
        </p:txBody>
      </p:sp>
    </p:spTree>
    <p:extLst>
      <p:ext uri="{BB962C8B-B14F-4D97-AF65-F5344CB8AC3E}">
        <p14:creationId xmlns:p14="http://schemas.microsoft.com/office/powerpoint/2010/main" val="53551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77FD53A7-9FBF-41F8-BEA5-D11017BB913E}"/>
              </a:ext>
            </a:extLst>
          </p:cNvPr>
          <p:cNvPicPr>
            <a:picLocks noGrp="1" noChangeAspect="1"/>
          </p:cNvPicPr>
          <p:nvPr>
            <p:ph sz="half" idx="1"/>
          </p:nvPr>
        </p:nvPicPr>
        <p:blipFill rotWithShape="1">
          <a:blip r:embed="rId2"/>
          <a:srcRect t="24344" r="1" b="16535"/>
          <a:stretch/>
        </p:blipFill>
        <p:spPr>
          <a:xfrm>
            <a:off x="1036320" y="2232660"/>
            <a:ext cx="4549140" cy="3586004"/>
          </a:xfrm>
          <a:prstGeom prst="rect">
            <a:avLst/>
          </a:prstGeom>
          <a:noFill/>
        </p:spPr>
      </p:pic>
      <p:pic>
        <p:nvPicPr>
          <p:cNvPr id="20" name="Content Placeholder 19" descr="A group of people dancing&#10;&#10;Description automatically generated with medium confidence">
            <a:extLst>
              <a:ext uri="{FF2B5EF4-FFF2-40B4-BE49-F238E27FC236}">
                <a16:creationId xmlns:a16="http://schemas.microsoft.com/office/drawing/2014/main" id="{354BC1F6-BBEF-422E-BF7D-ACC5AFF8213D}"/>
              </a:ext>
            </a:extLst>
          </p:cNvPr>
          <p:cNvPicPr>
            <a:picLocks noGrp="1" noChangeAspect="1"/>
          </p:cNvPicPr>
          <p:nvPr>
            <p:ph sz="half" idx="2"/>
          </p:nvPr>
        </p:nvPicPr>
        <p:blipFill rotWithShape="1">
          <a:blip r:embed="rId3"/>
          <a:srcRect l="12900" r="22087" b="2"/>
          <a:stretch/>
        </p:blipFill>
        <p:spPr>
          <a:xfrm>
            <a:off x="6582505" y="2232660"/>
            <a:ext cx="4549140" cy="3586004"/>
          </a:xfrm>
          <a:prstGeom prst="rect">
            <a:avLst/>
          </a:prstGeom>
          <a:noFill/>
        </p:spPr>
      </p:pic>
      <p:sp>
        <p:nvSpPr>
          <p:cNvPr id="2" name="Slide Number Placeholder 1">
            <a:extLst>
              <a:ext uri="{FF2B5EF4-FFF2-40B4-BE49-F238E27FC236}">
                <a16:creationId xmlns:a16="http://schemas.microsoft.com/office/drawing/2014/main" id="{6D0BF674-E3A9-4540-872A-7C0D72E986AF}"/>
              </a:ext>
            </a:extLst>
          </p:cNvPr>
          <p:cNvSpPr>
            <a:spLocks noGrp="1"/>
          </p:cNvSpPr>
          <p:nvPr>
            <p:ph type="sldNum" sz="quarter" idx="12"/>
          </p:nvPr>
        </p:nvSpPr>
        <p:spPr>
          <a:xfrm>
            <a:off x="11430000" y="6211614"/>
            <a:ext cx="565868" cy="407929"/>
          </a:xfrm>
        </p:spPr>
        <p:txBody>
          <a:bodyPr anchor="b">
            <a:normAutofit/>
          </a:bodyPr>
          <a:lstStyle/>
          <a:p>
            <a:pPr>
              <a:spcAft>
                <a:spcPts val="600"/>
              </a:spcAft>
            </a:pPr>
            <a:fld id="{31EC62AD-1449-9143-8F26-15D729BEA7F6}" type="slidenum">
              <a:rPr lang="en-US" smtClean="0"/>
              <a:pPr>
                <a:spcAft>
                  <a:spcPts val="600"/>
                </a:spcAft>
              </a:pPr>
              <a:t>18</a:t>
            </a:fld>
            <a:endParaRPr lang="en-US"/>
          </a:p>
        </p:txBody>
      </p:sp>
      <p:sp>
        <p:nvSpPr>
          <p:cNvPr id="13" name="Content Placeholder 2">
            <a:extLst>
              <a:ext uri="{FF2B5EF4-FFF2-40B4-BE49-F238E27FC236}">
                <a16:creationId xmlns:a16="http://schemas.microsoft.com/office/drawing/2014/main" id="{1D547285-7100-DC1E-2B43-B31BC634422B}"/>
              </a:ext>
            </a:extLst>
          </p:cNvPr>
          <p:cNvSpPr>
            <a:spLocks noGrp="1"/>
          </p:cNvSpPr>
          <p:nvPr>
            <p:ph type="body" sz="quarter" idx="13"/>
          </p:nvPr>
        </p:nvSpPr>
        <p:spPr>
          <a:xfrm>
            <a:off x="4757049" y="914659"/>
            <a:ext cx="6955885" cy="1139811"/>
          </a:xfrm>
        </p:spPr>
        <p:txBody>
          <a:bodyPr anchor="b">
            <a:normAutofit lnSpcReduction="10000"/>
          </a:bodyPr>
          <a:lstStyle/>
          <a:p>
            <a:pPr>
              <a:lnSpc>
                <a:spcPct val="90000"/>
              </a:lnSpc>
            </a:pPr>
            <a:r>
              <a:rPr lang="en-US" sz="2100" b="0" i="0">
                <a:effectLst/>
              </a:rPr>
              <a:t>T</a:t>
            </a:r>
            <a:r>
              <a:rPr lang="en-US" sz="2000" b="0" i="0">
                <a:effectLst/>
              </a:rPr>
              <a:t>o establish an environment that priorities the well-bein</a:t>
            </a:r>
            <a:r>
              <a:rPr lang="en-US" sz="2000"/>
              <a:t>g and goals of its constituents by adopting a holistic service approach that emphasizes culture of empathy, responsiveness, trust, and positive relationships.</a:t>
            </a:r>
            <a:endParaRPr lang="en-US" sz="2000" b="0" i="0">
              <a:effectLst/>
            </a:endParaRPr>
          </a:p>
          <a:p>
            <a:pPr>
              <a:lnSpc>
                <a:spcPct val="90000"/>
              </a:lnSpc>
            </a:pPr>
            <a:endParaRPr lang="en-US" sz="1300"/>
          </a:p>
        </p:txBody>
      </p:sp>
      <p:sp>
        <p:nvSpPr>
          <p:cNvPr id="23" name="Text Placeholder 7">
            <a:extLst>
              <a:ext uri="{FF2B5EF4-FFF2-40B4-BE49-F238E27FC236}">
                <a16:creationId xmlns:a16="http://schemas.microsoft.com/office/drawing/2014/main" id="{B9C4031E-274B-432E-0D55-CEAB2CAA75BA}"/>
              </a:ext>
            </a:extLst>
          </p:cNvPr>
          <p:cNvSpPr>
            <a:spLocks noGrp="1"/>
          </p:cNvSpPr>
          <p:nvPr>
            <p:ph type="body" sz="quarter" idx="14"/>
          </p:nvPr>
        </p:nvSpPr>
        <p:spPr>
          <a:xfrm>
            <a:off x="1036320" y="1170960"/>
            <a:ext cx="4548187" cy="876561"/>
          </a:xfrm>
        </p:spPr>
        <p:txBody>
          <a:bodyPr anchor="b">
            <a:normAutofit/>
          </a:bodyPr>
          <a:lstStyle/>
          <a:p>
            <a:r>
              <a:rPr lang="en-US" b="1"/>
              <a:t>Coleman College</a:t>
            </a:r>
            <a:br>
              <a:rPr lang="en-US" b="1"/>
            </a:br>
            <a:r>
              <a:rPr lang="en-US"/>
              <a:t>Philosophy of Service</a:t>
            </a:r>
          </a:p>
          <a:p>
            <a:endParaRPr lang="en-US"/>
          </a:p>
        </p:txBody>
      </p:sp>
    </p:spTree>
    <p:extLst>
      <p:ext uri="{BB962C8B-B14F-4D97-AF65-F5344CB8AC3E}">
        <p14:creationId xmlns:p14="http://schemas.microsoft.com/office/powerpoint/2010/main" val="29326884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8804-76D2-123F-8512-1487AB36E7EB}"/>
              </a:ext>
            </a:extLst>
          </p:cNvPr>
          <p:cNvSpPr>
            <a:spLocks noGrp="1"/>
          </p:cNvSpPr>
          <p:nvPr>
            <p:ph type="title"/>
          </p:nvPr>
        </p:nvSpPr>
        <p:spPr>
          <a:xfrm>
            <a:off x="1509548" y="-407930"/>
            <a:ext cx="9172903" cy="6858001"/>
          </a:xfrm>
        </p:spPr>
        <p:txBody>
          <a:bodyPr>
            <a:normAutofit/>
          </a:bodyPr>
          <a:lstStyle/>
          <a:p>
            <a:pPr marL="0" marR="0">
              <a:lnSpc>
                <a:spcPct val="107000"/>
              </a:lnSpc>
              <a:spcBef>
                <a:spcPts val="0"/>
              </a:spcBef>
              <a:spcAft>
                <a:spcPts val="800"/>
              </a:spcAft>
            </a:pPr>
            <a:r>
              <a:rPr lang="en-US" sz="3200">
                <a:latin typeface="Calibri" panose="020F0502020204030204" pitchFamily="34" charset="0"/>
                <a:ea typeface="Calibri" panose="020F0502020204030204" pitchFamily="34" charset="0"/>
                <a:cs typeface="Times New Roman" panose="02020603050405020304" pitchFamily="18" charset="0"/>
              </a:rPr>
              <a:t>Table Discussion (10 mins)</a:t>
            </a:r>
            <a:br>
              <a:rPr lang="en-US" sz="3200">
                <a:latin typeface="Calibri" panose="020F0502020204030204" pitchFamily="34" charset="0"/>
                <a:ea typeface="Calibri" panose="020F0502020204030204" pitchFamily="34" charset="0"/>
                <a:cs typeface="Times New Roman" panose="02020603050405020304" pitchFamily="18" charset="0"/>
              </a:rPr>
            </a:br>
            <a:r>
              <a:rPr lang="en-US" sz="3200">
                <a:latin typeface="Calibri" panose="020F0502020204030204" pitchFamily="34" charset="0"/>
                <a:ea typeface="Calibri" panose="020F0502020204030204" pitchFamily="34" charset="0"/>
                <a:cs typeface="Times New Roman" panose="02020603050405020304" pitchFamily="18" charset="0"/>
              </a:rPr>
              <a:t/>
            </a:r>
            <a:br>
              <a:rPr lang="en-US" sz="3200">
                <a:latin typeface="Calibri" panose="020F0502020204030204" pitchFamily="34" charset="0"/>
                <a:ea typeface="Calibri" panose="020F0502020204030204" pitchFamily="34" charset="0"/>
                <a:cs typeface="Times New Roman" panose="02020603050405020304" pitchFamily="18" charset="0"/>
              </a:rPr>
            </a:br>
            <a:r>
              <a:rPr lang="en-US" sz="3200">
                <a:effectLst/>
                <a:latin typeface="Calibri" panose="020F0502020204030204" pitchFamily="34" charset="0"/>
                <a:ea typeface="Calibri" panose="020F0502020204030204" pitchFamily="34" charset="0"/>
                <a:cs typeface="Times New Roman" panose="02020603050405020304" pitchFamily="18" charset="0"/>
              </a:rPr>
              <a:t>First Round – </a:t>
            </a: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a:effectLst/>
                <a:latin typeface="Calibri" panose="020F0502020204030204" pitchFamily="34" charset="0"/>
                <a:ea typeface="Calibri" panose="020F0502020204030204" pitchFamily="34" charset="0"/>
                <a:cs typeface="Times New Roman" panose="02020603050405020304" pitchFamily="18" charset="0"/>
              </a:rPr>
              <a:t>Individually - </a:t>
            </a:r>
            <a:r>
              <a:rPr lang="en-US" sz="3200" b="0">
                <a:effectLst/>
                <a:latin typeface="Calibri" panose="020F0502020204030204" pitchFamily="34" charset="0"/>
                <a:ea typeface="Calibri" panose="020F0502020204030204" pitchFamily="34" charset="0"/>
                <a:cs typeface="Times New Roman" panose="02020603050405020304" pitchFamily="18" charset="0"/>
              </a:rPr>
              <a:t>R</a:t>
            </a:r>
            <a:r>
              <a:rPr lang="en-US" sz="3200" b="0">
                <a:latin typeface="Calibri" panose="020F0502020204030204" pitchFamily="34" charset="0"/>
                <a:ea typeface="Calibri" panose="020F0502020204030204" pitchFamily="34" charset="0"/>
                <a:cs typeface="Times New Roman" panose="02020603050405020304" pitchFamily="18" charset="0"/>
              </a:rPr>
              <a:t>ead each philosophy statement and rank the statements from 1 to 8 with (8) being most impactful and (1) being the least.</a:t>
            </a:r>
            <a:br>
              <a:rPr lang="en-US" sz="3200" b="0">
                <a:latin typeface="Calibri" panose="020F0502020204030204" pitchFamily="34" charset="0"/>
                <a:ea typeface="Calibri" panose="020F0502020204030204" pitchFamily="34" charset="0"/>
                <a:cs typeface="Times New Roman" panose="02020603050405020304" pitchFamily="18" charset="0"/>
              </a:rPr>
            </a:br>
            <a:r>
              <a:rPr lang="en-US" sz="3200" b="0">
                <a:latin typeface="Calibri" panose="020F0502020204030204" pitchFamily="34" charset="0"/>
                <a:ea typeface="Calibri" panose="020F0502020204030204" pitchFamily="34" charset="0"/>
                <a:cs typeface="Times New Roman" panose="02020603050405020304" pitchFamily="18" charset="0"/>
              </a:rPr>
              <a:t/>
            </a:r>
            <a:br>
              <a:rPr lang="en-US" sz="3200" b="0">
                <a:latin typeface="Calibri" panose="020F0502020204030204" pitchFamily="34" charset="0"/>
                <a:ea typeface="Calibri" panose="020F0502020204030204" pitchFamily="34" charset="0"/>
                <a:cs typeface="Times New Roman" panose="02020603050405020304" pitchFamily="18" charset="0"/>
              </a:rPr>
            </a:br>
            <a:r>
              <a:rPr lang="en-US" sz="3200">
                <a:latin typeface="Calibri" panose="020F0502020204030204" pitchFamily="34" charset="0"/>
                <a:ea typeface="Calibri" panose="020F0502020204030204" pitchFamily="34" charset="0"/>
                <a:cs typeface="Times New Roman" panose="02020603050405020304" pitchFamily="18" charset="0"/>
              </a:rPr>
              <a:t>With your team </a:t>
            </a:r>
            <a:r>
              <a:rPr lang="en-US" sz="3200" b="0">
                <a:latin typeface="Calibri" panose="020F0502020204030204" pitchFamily="34" charset="0"/>
                <a:ea typeface="Calibri" panose="020F0502020204030204" pitchFamily="34" charset="0"/>
                <a:cs typeface="Times New Roman" panose="02020603050405020304" pitchFamily="18" charset="0"/>
              </a:rPr>
              <a:t>- D</a:t>
            </a:r>
            <a:r>
              <a:rPr lang="en-US" sz="3200" b="0">
                <a:effectLst/>
                <a:latin typeface="Calibri" panose="020F0502020204030204" pitchFamily="34" charset="0"/>
                <a:ea typeface="Calibri" panose="020F0502020204030204" pitchFamily="34" charset="0"/>
                <a:cs typeface="Times New Roman" panose="02020603050405020304" pitchFamily="18" charset="0"/>
              </a:rPr>
              <a:t>iscuss your choices at your table. </a:t>
            </a:r>
            <a:r>
              <a:rPr lang="en-US" sz="3200" b="0">
                <a:latin typeface="Calibri" panose="020F0502020204030204" pitchFamily="34" charset="0"/>
                <a:ea typeface="Calibri" panose="020F0502020204030204" pitchFamily="34" charset="0"/>
                <a:cs typeface="Times New Roman" panose="02020603050405020304" pitchFamily="18" charset="0"/>
              </a:rPr>
              <a:t>C</a:t>
            </a:r>
            <a:r>
              <a:rPr lang="en-US" sz="3200" b="0">
                <a:effectLst/>
                <a:latin typeface="Calibri" panose="020F0502020204030204" pitchFamily="34" charset="0"/>
                <a:ea typeface="Calibri" panose="020F0502020204030204" pitchFamily="34" charset="0"/>
                <a:cs typeface="Times New Roman" panose="02020603050405020304" pitchFamily="18" charset="0"/>
              </a:rPr>
              <a:t>reate </a:t>
            </a:r>
            <a:r>
              <a:rPr lang="en-US" sz="3200">
                <a:effectLst/>
                <a:latin typeface="Calibri" panose="020F0502020204030204" pitchFamily="34" charset="0"/>
                <a:ea typeface="Calibri" panose="020F0502020204030204" pitchFamily="34" charset="0"/>
                <a:cs typeface="Times New Roman" panose="02020603050405020304" pitchFamily="18" charset="0"/>
              </a:rPr>
              <a:t>one</a:t>
            </a:r>
            <a:r>
              <a:rPr lang="en-US" sz="3200" b="0">
                <a:effectLst/>
                <a:latin typeface="Calibri" panose="020F0502020204030204" pitchFamily="34" charset="0"/>
                <a:ea typeface="Calibri" panose="020F0502020204030204" pitchFamily="34" charset="0"/>
                <a:cs typeface="Times New Roman" panose="02020603050405020304" pitchFamily="18" charset="0"/>
              </a:rPr>
              <a:t> ranking list for your table.</a:t>
            </a:r>
          </a:p>
        </p:txBody>
      </p:sp>
      <p:sp>
        <p:nvSpPr>
          <p:cNvPr id="3" name="Slide Number Placeholder 2">
            <a:extLst>
              <a:ext uri="{FF2B5EF4-FFF2-40B4-BE49-F238E27FC236}">
                <a16:creationId xmlns:a16="http://schemas.microsoft.com/office/drawing/2014/main" id="{C74F1DA9-AEB5-F9C2-4557-55B8734C7338}"/>
              </a:ext>
            </a:extLst>
          </p:cNvPr>
          <p:cNvSpPr>
            <a:spLocks noGrp="1"/>
          </p:cNvSpPr>
          <p:nvPr>
            <p:ph type="sldNum" sz="quarter" idx="12"/>
          </p:nvPr>
        </p:nvSpPr>
        <p:spPr/>
        <p:txBody>
          <a:bodyPr/>
          <a:lstStyle/>
          <a:p>
            <a:fld id="{31EC62AD-1449-9143-8F26-15D729BEA7F6}" type="slidenum">
              <a:rPr lang="en-US" smtClean="0"/>
              <a:pPr/>
              <a:t>19</a:t>
            </a:fld>
            <a:endParaRPr lang="en-US"/>
          </a:p>
        </p:txBody>
      </p:sp>
    </p:spTree>
    <p:extLst>
      <p:ext uri="{BB962C8B-B14F-4D97-AF65-F5344CB8AC3E}">
        <p14:creationId xmlns:p14="http://schemas.microsoft.com/office/powerpoint/2010/main" val="175431161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D86E02-CF7B-BB3B-B1AD-959C61D4B7F6}"/>
              </a:ext>
            </a:extLst>
          </p:cNvPr>
          <p:cNvSpPr>
            <a:spLocks noGrp="1"/>
          </p:cNvSpPr>
          <p:nvPr>
            <p:ph type="sldNum" sz="quarter" idx="12"/>
          </p:nvPr>
        </p:nvSpPr>
        <p:spPr/>
        <p:txBody>
          <a:bodyPr/>
          <a:lstStyle/>
          <a:p>
            <a:fld id="{31EC62AD-1449-9143-8F26-15D729BEA7F6}" type="slidenum">
              <a:rPr lang="en-US" smtClean="0"/>
              <a:pPr/>
              <a:t>2</a:t>
            </a:fld>
            <a:endParaRPr lang="en-US"/>
          </a:p>
        </p:txBody>
      </p:sp>
      <p:sp>
        <p:nvSpPr>
          <p:cNvPr id="3" name="TextBox 2">
            <a:extLst>
              <a:ext uri="{FF2B5EF4-FFF2-40B4-BE49-F238E27FC236}">
                <a16:creationId xmlns:a16="http://schemas.microsoft.com/office/drawing/2014/main" id="{399B6C3A-D93D-B38F-65D5-372323E95AB5}"/>
              </a:ext>
            </a:extLst>
          </p:cNvPr>
          <p:cNvSpPr txBox="1"/>
          <p:nvPr/>
        </p:nvSpPr>
        <p:spPr>
          <a:xfrm>
            <a:off x="2322787" y="797510"/>
            <a:ext cx="8303172" cy="5262979"/>
          </a:xfrm>
          <a:prstGeom prst="rect">
            <a:avLst/>
          </a:prstGeom>
          <a:noFill/>
        </p:spPr>
        <p:txBody>
          <a:bodyPr wrap="square" rtlCol="0" anchor="ctr">
            <a:spAutoFit/>
          </a:bodyPr>
          <a:lstStyle/>
          <a:p>
            <a:r>
              <a:rPr lang="en-US" sz="2400">
                <a:solidFill>
                  <a:schemeClr val="bg1"/>
                </a:solidFill>
                <a:latin typeface="Calibri" panose="020F0502020204030204" pitchFamily="34" charset="0"/>
              </a:rPr>
              <a:t>A</a:t>
            </a:r>
            <a:r>
              <a:rPr lang="en-US" sz="2400" b="0" i="0" u="none" strike="noStrike" baseline="0">
                <a:solidFill>
                  <a:schemeClr val="bg1"/>
                </a:solidFill>
                <a:latin typeface="Calibri" panose="020F0502020204030204" pitchFamily="34" charset="0"/>
              </a:rPr>
              <a:t> customer service philosophy:</a:t>
            </a:r>
          </a:p>
          <a:p>
            <a:endParaRPr lang="en-US" sz="2400" b="0" i="0" u="none" strike="noStrike" baseline="0">
              <a:solidFill>
                <a:schemeClr val="bg1"/>
              </a:solidFill>
              <a:latin typeface="Calibri" panose="020F0502020204030204" pitchFamily="34" charset="0"/>
            </a:endParaRPr>
          </a:p>
          <a:p>
            <a:pPr marL="342900" indent="-342900">
              <a:buFont typeface="Arial" panose="020B0604020202020204" pitchFamily="34" charset="0"/>
              <a:buChar char="•"/>
            </a:pPr>
            <a:r>
              <a:rPr lang="en-US" sz="2400">
                <a:solidFill>
                  <a:schemeClr val="bg1"/>
                </a:solidFill>
                <a:latin typeface="Calibri" panose="020F0502020204030204" pitchFamily="34" charset="0"/>
              </a:rPr>
              <a:t>G</a:t>
            </a:r>
            <a:r>
              <a:rPr lang="en-US" sz="2400" b="0" i="0" u="none" strike="noStrike" baseline="0">
                <a:solidFill>
                  <a:schemeClr val="bg1"/>
                </a:solidFill>
                <a:latin typeface="Calibri" panose="020F0502020204030204" pitchFamily="34" charset="0"/>
              </a:rPr>
              <a:t>uides our approach to how we interact with our customers (students), work with one another, and resolve support issues that students encounter. </a:t>
            </a:r>
          </a:p>
          <a:p>
            <a:pPr marL="342900" indent="-342900">
              <a:buFont typeface="Arial" panose="020B0604020202020204" pitchFamily="34" charset="0"/>
              <a:buChar char="•"/>
            </a:pPr>
            <a:endParaRPr lang="en-US" sz="2400">
              <a:solidFill>
                <a:schemeClr val="bg1"/>
              </a:solidFill>
              <a:latin typeface="Calibri" panose="020F0502020204030204" pitchFamily="34" charset="0"/>
            </a:endParaRPr>
          </a:p>
          <a:p>
            <a:pPr marL="342900" indent="-342900">
              <a:buFont typeface="Arial" panose="020B0604020202020204" pitchFamily="34" charset="0"/>
              <a:buChar char="•"/>
            </a:pPr>
            <a:r>
              <a:rPr lang="en-US" sz="2400" b="0" i="0" u="none" strike="noStrike" baseline="0">
                <a:solidFill>
                  <a:schemeClr val="bg1"/>
                </a:solidFill>
                <a:latin typeface="Calibri" panose="020F0502020204030204" pitchFamily="34" charset="0"/>
              </a:rPr>
              <a:t>Keeps us focused on our mission, values, beliefs, and the experiences we hold as members of Student Services at HCC. </a:t>
            </a:r>
          </a:p>
          <a:p>
            <a:pPr marL="342900" indent="-342900">
              <a:buFont typeface="Arial" panose="020B0604020202020204" pitchFamily="34" charset="0"/>
              <a:buChar char="•"/>
            </a:pPr>
            <a:endParaRPr lang="en-US" sz="2400">
              <a:solidFill>
                <a:schemeClr val="bg1"/>
              </a:solidFill>
              <a:latin typeface="Calibri" panose="020F0502020204030204" pitchFamily="34" charset="0"/>
            </a:endParaRPr>
          </a:p>
          <a:p>
            <a:pPr marL="342900" indent="-342900">
              <a:buFont typeface="Arial" panose="020B0604020202020204" pitchFamily="34" charset="0"/>
              <a:buChar char="•"/>
            </a:pPr>
            <a:r>
              <a:rPr lang="en-US" sz="2400" b="0" i="0" u="none" strike="noStrike" baseline="0">
                <a:solidFill>
                  <a:schemeClr val="bg1"/>
                </a:solidFill>
                <a:latin typeface="Calibri" panose="020F0502020204030204" pitchFamily="34" charset="0"/>
              </a:rPr>
              <a:t>Foundation for effective, consistent, and meaningful service provided across Student Services.</a:t>
            </a:r>
          </a:p>
          <a:p>
            <a:pPr marL="342900" indent="-342900">
              <a:buFont typeface="Arial" panose="020B0604020202020204" pitchFamily="34" charset="0"/>
              <a:buChar char="•"/>
            </a:pPr>
            <a:endParaRPr lang="en-US" sz="2400">
              <a:solidFill>
                <a:schemeClr val="bg1"/>
              </a:solidFill>
              <a:latin typeface="Calibri" panose="020F0502020204030204" pitchFamily="34" charset="0"/>
            </a:endParaRPr>
          </a:p>
          <a:p>
            <a:pPr marL="342900" indent="-342900">
              <a:buFont typeface="Arial" panose="020B0604020202020204" pitchFamily="34" charset="0"/>
              <a:buChar char="•"/>
            </a:pPr>
            <a:r>
              <a:rPr lang="en-US" sz="2400" b="0" i="0" u="none" strike="noStrike" baseline="0">
                <a:solidFill>
                  <a:schemeClr val="bg1"/>
                </a:solidFill>
                <a:latin typeface="Calibri" panose="020F0502020204030204" pitchFamily="34" charset="0"/>
              </a:rPr>
              <a:t>When done right, our service philosophy will aid in student retention and success.</a:t>
            </a:r>
          </a:p>
        </p:txBody>
      </p:sp>
      <p:sp>
        <p:nvSpPr>
          <p:cNvPr id="4" name="TextBox 3">
            <a:extLst>
              <a:ext uri="{FF2B5EF4-FFF2-40B4-BE49-F238E27FC236}">
                <a16:creationId xmlns:a16="http://schemas.microsoft.com/office/drawing/2014/main" id="{94A8AD0A-AA39-BE7F-1F1F-63099F14B926}"/>
              </a:ext>
            </a:extLst>
          </p:cNvPr>
          <p:cNvSpPr txBox="1"/>
          <p:nvPr/>
        </p:nvSpPr>
        <p:spPr>
          <a:xfrm>
            <a:off x="630620" y="327421"/>
            <a:ext cx="8497614" cy="643766"/>
          </a:xfrm>
          <a:prstGeom prst="rect">
            <a:avLst/>
          </a:prstGeom>
          <a:noFill/>
        </p:spPr>
        <p:txBody>
          <a:bodyPr wrap="square" rtlCol="0" anchor="ctr">
            <a:spAutoFit/>
          </a:bodyPr>
          <a:lstStyle/>
          <a:p>
            <a:pPr>
              <a:lnSpc>
                <a:spcPts val="4300"/>
              </a:lnSpc>
            </a:pPr>
            <a:r>
              <a:rPr lang="en-US" sz="3600" b="1">
                <a:solidFill>
                  <a:schemeClr val="bg1"/>
                </a:solidFill>
                <a:latin typeface="Avenir Book" charset="0"/>
                <a:ea typeface="Avenir Book" charset="0"/>
                <a:cs typeface="Avenir Book" charset="0"/>
              </a:rPr>
              <a:t>Purpose of a Philosophy of Service</a:t>
            </a:r>
          </a:p>
        </p:txBody>
      </p:sp>
    </p:spTree>
    <p:extLst>
      <p:ext uri="{BB962C8B-B14F-4D97-AF65-F5344CB8AC3E}">
        <p14:creationId xmlns:p14="http://schemas.microsoft.com/office/powerpoint/2010/main" val="11055106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C504-A9D4-78F3-38AF-B1E4E9C60F22}"/>
              </a:ext>
            </a:extLst>
          </p:cNvPr>
          <p:cNvSpPr>
            <a:spLocks noGrp="1"/>
          </p:cNvSpPr>
          <p:nvPr>
            <p:ph type="title"/>
          </p:nvPr>
        </p:nvSpPr>
        <p:spPr/>
        <p:txBody>
          <a:bodyPr/>
          <a:lstStyle/>
          <a:p>
            <a:r>
              <a:rPr lang="en-US" sz="3200">
                <a:effectLst/>
                <a:latin typeface="Calibri" panose="020F0502020204030204" pitchFamily="34" charset="0"/>
                <a:ea typeface="Calibri" panose="020F0502020204030204" pitchFamily="34" charset="0"/>
                <a:cs typeface="Times New Roman" panose="02020603050405020304" pitchFamily="18" charset="0"/>
              </a:rPr>
              <a:t>Table Discussion (10 mins)</a:t>
            </a: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a:effectLst/>
                <a:latin typeface="Calibri" panose="020F0502020204030204" pitchFamily="34" charset="0"/>
                <a:ea typeface="Calibri" panose="020F0502020204030204" pitchFamily="34" charset="0"/>
                <a:cs typeface="Times New Roman" panose="02020603050405020304" pitchFamily="18" charset="0"/>
              </a:rPr>
              <a:t/>
            </a: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a:effectLst/>
                <a:latin typeface="Calibri" panose="020F0502020204030204" pitchFamily="34" charset="0"/>
                <a:ea typeface="Calibri" panose="020F0502020204030204" pitchFamily="34" charset="0"/>
                <a:cs typeface="Times New Roman" panose="02020603050405020304" pitchFamily="18" charset="0"/>
              </a:rPr>
              <a:t>Second Round – </a:t>
            </a: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b="0">
                <a:effectLst/>
                <a:latin typeface="Calibri" panose="020F0502020204030204" pitchFamily="34" charset="0"/>
                <a:ea typeface="Calibri" panose="020F0502020204030204" pitchFamily="34" charset="0"/>
                <a:cs typeface="Times New Roman" panose="02020603050405020304" pitchFamily="18" charset="0"/>
              </a:rPr>
              <a:t>With your team, Take the top 4 statements on your ranked list and merge the best of each into one statement.</a:t>
            </a:r>
            <a:r>
              <a:rPr lang="en-US" sz="4400">
                <a:effectLst/>
                <a:latin typeface="Calibri" panose="020F0502020204030204" pitchFamily="34" charset="0"/>
                <a:ea typeface="Calibri" panose="020F0502020204030204" pitchFamily="34" charset="0"/>
                <a:cs typeface="Times New Roman" panose="02020603050405020304" pitchFamily="18" charset="0"/>
              </a:rPr>
              <a:t/>
            </a:r>
            <a:br>
              <a:rPr lang="en-US" sz="44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Slide Number Placeholder 2">
            <a:extLst>
              <a:ext uri="{FF2B5EF4-FFF2-40B4-BE49-F238E27FC236}">
                <a16:creationId xmlns:a16="http://schemas.microsoft.com/office/drawing/2014/main" id="{593A9FCD-C89D-E641-929F-10A76A71CCED}"/>
              </a:ext>
            </a:extLst>
          </p:cNvPr>
          <p:cNvSpPr>
            <a:spLocks noGrp="1"/>
          </p:cNvSpPr>
          <p:nvPr>
            <p:ph type="sldNum" sz="quarter" idx="12"/>
          </p:nvPr>
        </p:nvSpPr>
        <p:spPr/>
        <p:txBody>
          <a:bodyPr/>
          <a:lstStyle/>
          <a:p>
            <a:fld id="{31EC62AD-1449-9143-8F26-15D729BEA7F6}" type="slidenum">
              <a:rPr lang="en-US" smtClean="0"/>
              <a:pPr/>
              <a:t>20</a:t>
            </a:fld>
            <a:endParaRPr lang="en-US"/>
          </a:p>
        </p:txBody>
      </p:sp>
    </p:spTree>
    <p:extLst>
      <p:ext uri="{BB962C8B-B14F-4D97-AF65-F5344CB8AC3E}">
        <p14:creationId xmlns:p14="http://schemas.microsoft.com/office/powerpoint/2010/main" val="54776909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B5A6-B40C-A3EC-E27A-C091BEAD836B}"/>
              </a:ext>
            </a:extLst>
          </p:cNvPr>
          <p:cNvSpPr>
            <a:spLocks noGrp="1"/>
          </p:cNvSpPr>
          <p:nvPr>
            <p:ph type="title"/>
          </p:nvPr>
        </p:nvSpPr>
        <p:spPr>
          <a:xfrm>
            <a:off x="838200" y="-516836"/>
            <a:ext cx="9248330" cy="5950227"/>
          </a:xfrm>
        </p:spPr>
        <p:txBody>
          <a:bodyPr>
            <a:normAutofit/>
          </a:bodyPr>
          <a:lstStyle/>
          <a:p>
            <a:r>
              <a:rPr lang="en-US" sz="3200">
                <a:effectLst/>
                <a:latin typeface="Calibri" panose="020F0502020204030204" pitchFamily="34" charset="0"/>
                <a:ea typeface="Calibri" panose="020F0502020204030204" pitchFamily="34" charset="0"/>
                <a:cs typeface="Times New Roman" panose="02020603050405020304" pitchFamily="18" charset="0"/>
              </a:rPr>
              <a:t>Third Round – Report Out (5 mins)</a:t>
            </a: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a:effectLst/>
                <a:latin typeface="Calibri" panose="020F0502020204030204" pitchFamily="34" charset="0"/>
                <a:ea typeface="Calibri" panose="020F0502020204030204" pitchFamily="34" charset="0"/>
                <a:cs typeface="Times New Roman" panose="02020603050405020304" pitchFamily="18" charset="0"/>
              </a:rPr>
              <a:t/>
            </a: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b="0">
                <a:effectLst/>
                <a:latin typeface="Calibri" panose="020F0502020204030204" pitchFamily="34" charset="0"/>
                <a:ea typeface="Calibri" panose="020F0502020204030204" pitchFamily="34" charset="0"/>
                <a:cs typeface="Times New Roman" panose="02020603050405020304" pitchFamily="18" charset="0"/>
              </a:rPr>
              <a:t>Share your new philosophy statement and any important themes that emerged. </a:t>
            </a:r>
            <a:endParaRPr lang="en-US" sz="3200" b="0"/>
          </a:p>
        </p:txBody>
      </p:sp>
      <p:sp>
        <p:nvSpPr>
          <p:cNvPr id="3" name="Slide Number Placeholder 2">
            <a:extLst>
              <a:ext uri="{FF2B5EF4-FFF2-40B4-BE49-F238E27FC236}">
                <a16:creationId xmlns:a16="http://schemas.microsoft.com/office/drawing/2014/main" id="{D6C3AD11-9534-D513-4393-A273D98827AC}"/>
              </a:ext>
            </a:extLst>
          </p:cNvPr>
          <p:cNvSpPr>
            <a:spLocks noGrp="1"/>
          </p:cNvSpPr>
          <p:nvPr>
            <p:ph type="sldNum" sz="quarter" idx="12"/>
          </p:nvPr>
        </p:nvSpPr>
        <p:spPr/>
        <p:txBody>
          <a:bodyPr/>
          <a:lstStyle/>
          <a:p>
            <a:fld id="{31EC62AD-1449-9143-8F26-15D729BEA7F6}" type="slidenum">
              <a:rPr lang="en-US" smtClean="0"/>
              <a:pPr/>
              <a:t>21</a:t>
            </a:fld>
            <a:endParaRPr lang="en-US"/>
          </a:p>
        </p:txBody>
      </p:sp>
    </p:spTree>
    <p:extLst>
      <p:ext uri="{BB962C8B-B14F-4D97-AF65-F5344CB8AC3E}">
        <p14:creationId xmlns:p14="http://schemas.microsoft.com/office/powerpoint/2010/main" val="384512552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7B05C-409B-4046-B33E-3BB8EC305E3B}"/>
              </a:ext>
            </a:extLst>
          </p:cNvPr>
          <p:cNvSpPr>
            <a:spLocks noGrp="1"/>
          </p:cNvSpPr>
          <p:nvPr>
            <p:ph type="title"/>
          </p:nvPr>
        </p:nvSpPr>
        <p:spPr/>
        <p:txBody>
          <a:bodyPr/>
          <a:lstStyle/>
          <a:p>
            <a:r>
              <a:rPr lang="en-US"/>
              <a:t>Thank You!</a:t>
            </a:r>
          </a:p>
        </p:txBody>
      </p:sp>
      <p:sp>
        <p:nvSpPr>
          <p:cNvPr id="2" name="Slide Number Placeholder 1">
            <a:extLst>
              <a:ext uri="{FF2B5EF4-FFF2-40B4-BE49-F238E27FC236}">
                <a16:creationId xmlns:a16="http://schemas.microsoft.com/office/drawing/2014/main" id="{E5B696A7-F643-7F45-BCD7-6E5295DE6AAD}"/>
              </a:ext>
            </a:extLst>
          </p:cNvPr>
          <p:cNvSpPr>
            <a:spLocks noGrp="1"/>
          </p:cNvSpPr>
          <p:nvPr>
            <p:ph type="sldNum" sz="quarter" idx="12"/>
          </p:nvPr>
        </p:nvSpPr>
        <p:spPr/>
        <p:txBody>
          <a:bodyPr/>
          <a:lstStyle/>
          <a:p>
            <a:fld id="{31EC62AD-1449-9143-8F26-15D729BEA7F6}" type="slidenum">
              <a:rPr lang="en-US" smtClean="0"/>
              <a:pPr/>
              <a:t>22</a:t>
            </a:fld>
            <a:endParaRPr lang="en-US"/>
          </a:p>
        </p:txBody>
      </p:sp>
    </p:spTree>
    <p:extLst>
      <p:ext uri="{BB962C8B-B14F-4D97-AF65-F5344CB8AC3E}">
        <p14:creationId xmlns:p14="http://schemas.microsoft.com/office/powerpoint/2010/main" val="224201801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1079500"/>
          </a:xfrm>
          <a:prstGeom prst="rect">
            <a:avLst/>
          </a:prstGeom>
        </p:spPr>
      </p:pic>
      <p:sp>
        <p:nvSpPr>
          <p:cNvPr id="11" name="Title 1"/>
          <p:cNvSpPr txBox="1">
            <a:spLocks/>
          </p:cNvSpPr>
          <p:nvPr/>
        </p:nvSpPr>
        <p:spPr bwMode="auto">
          <a:xfrm>
            <a:off x="3276600" y="4876800"/>
            <a:ext cx="6019800" cy="1524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0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0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000" b="1">
                <a:solidFill>
                  <a:schemeClr val="tx2"/>
                </a:solidFill>
                <a:latin typeface="Arial" charset="0"/>
                <a:ea typeface="ＭＳ Ｐゴシック" charset="0"/>
                <a:cs typeface="ＭＳ Ｐゴシック" charset="0"/>
              </a:defRPr>
            </a:lvl5pPr>
            <a:lvl6pPr marL="457200" algn="r"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r"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r"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r"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pPr algn="ctr"/>
            <a:endParaRPr lang="en-US" sz="2400" b="0" i="1">
              <a:latin typeface="Arial" charset="0"/>
              <a:ea typeface="ＭＳ Ｐゴシック" charset="0"/>
              <a:cs typeface="ＭＳ Ｐゴシック" charset="0"/>
            </a:endParaRPr>
          </a:p>
        </p:txBody>
      </p:sp>
      <p:grpSp>
        <p:nvGrpSpPr>
          <p:cNvPr id="10" name="Group 9"/>
          <p:cNvGrpSpPr/>
          <p:nvPr/>
        </p:nvGrpSpPr>
        <p:grpSpPr>
          <a:xfrm>
            <a:off x="1447800" y="6393600"/>
            <a:ext cx="9296400" cy="480120"/>
            <a:chOff x="-76200" y="6393600"/>
            <a:chExt cx="9296400" cy="480120"/>
          </a:xfrm>
        </p:grpSpPr>
        <p:pic>
          <p:nvPicPr>
            <p:cNvPr id="5" name="Picture 4"/>
            <p:cNvPicPr>
              <a:picLocks noChangeAspect="1"/>
            </p:cNvPicPr>
            <p:nvPr/>
          </p:nvPicPr>
          <p:blipFill rotWithShape="1">
            <a:blip r:embed="rId4"/>
            <a:srcRect l="-75" t="11918" r="1723"/>
            <a:stretch/>
          </p:blipFill>
          <p:spPr>
            <a:xfrm>
              <a:off x="-76200" y="6393600"/>
              <a:ext cx="9286077" cy="480120"/>
            </a:xfrm>
            <a:prstGeom prst="rect">
              <a:avLst/>
            </a:prstGeom>
          </p:spPr>
        </p:pic>
        <p:cxnSp>
          <p:nvCxnSpPr>
            <p:cNvPr id="7" name="Straight Connector 6"/>
            <p:cNvCxnSpPr/>
            <p:nvPr/>
          </p:nvCxnSpPr>
          <p:spPr bwMode="auto">
            <a:xfrm>
              <a:off x="-76200" y="6400800"/>
              <a:ext cx="92964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 name="TextBox 2"/>
          <p:cNvSpPr txBox="1"/>
          <p:nvPr/>
        </p:nvSpPr>
        <p:spPr>
          <a:xfrm flipH="1">
            <a:off x="1524000" y="1243560"/>
            <a:ext cx="9144000" cy="1692771"/>
          </a:xfrm>
          <a:prstGeom prst="rect">
            <a:avLst/>
          </a:prstGeom>
          <a:noFill/>
        </p:spPr>
        <p:txBody>
          <a:bodyPr wrap="square" rtlCol="0">
            <a:spAutoFit/>
          </a:bodyPr>
          <a:lstStyle/>
          <a:p>
            <a:r>
              <a:rPr lang="en-US" sz="2400" b="1">
                <a:latin typeface="Calibri" panose="020F0502020204030204" pitchFamily="34" charset="0"/>
              </a:rPr>
              <a:t>Mission of Houston Community College </a:t>
            </a:r>
            <a:r>
              <a:rPr lang="en-US" sz="2000">
                <a:latin typeface="Calibri" panose="020F0502020204030204" pitchFamily="34" charset="0"/>
              </a:rPr>
              <a:t/>
            </a:r>
            <a:br>
              <a:rPr lang="en-US" sz="2000">
                <a:latin typeface="Calibri" panose="020F0502020204030204" pitchFamily="34" charset="0"/>
              </a:rPr>
            </a:br>
            <a:r>
              <a:rPr lang="en-US" sz="2000">
                <a:latin typeface="Calibri" panose="020F0502020204030204" pitchFamily="34" charset="0"/>
              </a:rPr>
              <a:t>Houston Community College is an open-admission, public institution of higher education offering a high-quality, affordable education for academic advancement, workforce training, career development, and lifelong learning to prepare individuals in our diverse communities for life and work in a global and technological society. </a:t>
            </a:r>
            <a:endParaRPr lang="en-US" sz="2000" b="1"/>
          </a:p>
        </p:txBody>
      </p:sp>
      <p:sp>
        <p:nvSpPr>
          <p:cNvPr id="9" name="TextBox 8">
            <a:extLst>
              <a:ext uri="{FF2B5EF4-FFF2-40B4-BE49-F238E27FC236}">
                <a16:creationId xmlns:a16="http://schemas.microsoft.com/office/drawing/2014/main" id="{A007143D-D34A-5FC0-1C7E-B5D6843AEFEA}"/>
              </a:ext>
            </a:extLst>
          </p:cNvPr>
          <p:cNvSpPr txBox="1"/>
          <p:nvPr/>
        </p:nvSpPr>
        <p:spPr>
          <a:xfrm>
            <a:off x="1518838" y="3111536"/>
            <a:ext cx="9144000" cy="3293209"/>
          </a:xfrm>
          <a:prstGeom prst="rect">
            <a:avLst/>
          </a:prstGeom>
          <a:noFill/>
        </p:spPr>
        <p:txBody>
          <a:bodyPr wrap="square">
            <a:spAutoFit/>
          </a:bodyPr>
          <a:lstStyle/>
          <a:p>
            <a:r>
              <a:rPr lang="en-US" sz="2400" b="1">
                <a:latin typeface="Calibri" panose="020F0502020204030204" pitchFamily="34" charset="0"/>
              </a:rPr>
              <a:t>Our Shared Values </a:t>
            </a:r>
          </a:p>
          <a:p>
            <a:pPr algn="l"/>
            <a:r>
              <a:rPr lang="en-US" sz="2000" b="1">
                <a:latin typeface="Calibri" panose="020F0502020204030204" pitchFamily="34" charset="0"/>
              </a:rPr>
              <a:t>1. Commitment to Collaborate. </a:t>
            </a:r>
          </a:p>
          <a:p>
            <a:pPr algn="l"/>
            <a:r>
              <a:rPr lang="en-US" sz="2000" b="1" i="1">
                <a:latin typeface="Calibri" panose="020F0502020204030204" pitchFamily="34" charset="0"/>
              </a:rPr>
              <a:t>2. </a:t>
            </a:r>
            <a:r>
              <a:rPr lang="en-US" sz="2000" b="1" i="1">
                <a:effectLst>
                  <a:outerShdw blurRad="38100" dist="38100" dir="2700000" algn="tl">
                    <a:srgbClr val="000000">
                      <a:alpha val="43137"/>
                    </a:srgbClr>
                  </a:outerShdw>
                </a:effectLst>
                <a:latin typeface="Calibri" panose="020F0502020204030204" pitchFamily="34" charset="0"/>
              </a:rPr>
              <a:t>Devotion to service </a:t>
            </a:r>
            <a:r>
              <a:rPr lang="en-US" sz="2000" i="1">
                <a:effectLst>
                  <a:outerShdw blurRad="38100" dist="38100" dir="2700000" algn="tl">
                    <a:srgbClr val="000000">
                      <a:alpha val="43137"/>
                    </a:srgbClr>
                  </a:outerShdw>
                </a:effectLst>
                <a:latin typeface="Calibri" panose="020F0502020204030204" pitchFamily="34" charset="0"/>
              </a:rPr>
              <a:t>– We are unwavering in our commitment to serve our students and our community. By our willingness to adopt a serve-others-first mentality and approach to our work, we are able to live up to and surpass the expectations of our constituents and each other. By putting service first, we ensure the best experience for those we serve and those who choose to be part of HCC. </a:t>
            </a:r>
          </a:p>
          <a:p>
            <a:pPr algn="l"/>
            <a:r>
              <a:rPr lang="en-US" sz="2000" b="1">
                <a:latin typeface="Calibri" panose="020F0502020204030204" pitchFamily="34" charset="0"/>
              </a:rPr>
              <a:t>3. Empower to trust. </a:t>
            </a:r>
          </a:p>
          <a:p>
            <a:pPr algn="l"/>
            <a:r>
              <a:rPr lang="en-US" sz="2000" b="1">
                <a:latin typeface="Calibri" panose="020F0502020204030204" pitchFamily="34" charset="0"/>
              </a:rPr>
              <a:t>4. Impassion to learn. </a:t>
            </a:r>
          </a:p>
          <a:p>
            <a:pPr algn="l"/>
            <a:r>
              <a:rPr lang="en-US" sz="2000" b="1">
                <a:latin typeface="Calibri" panose="020F0502020204030204" pitchFamily="34" charset="0"/>
              </a:rPr>
              <a:t>5. Drive to innovate. </a:t>
            </a:r>
          </a:p>
        </p:txBody>
      </p:sp>
    </p:spTree>
    <p:extLst>
      <p:ext uri="{BB962C8B-B14F-4D97-AF65-F5344CB8AC3E}">
        <p14:creationId xmlns:p14="http://schemas.microsoft.com/office/powerpoint/2010/main" val="1203281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4803E9-5217-3698-756F-F0012FC14FE1}"/>
              </a:ext>
            </a:extLst>
          </p:cNvPr>
          <p:cNvSpPr>
            <a:spLocks noGrp="1"/>
          </p:cNvSpPr>
          <p:nvPr>
            <p:ph type="sldNum" sz="quarter" idx="12"/>
          </p:nvPr>
        </p:nvSpPr>
        <p:spPr/>
        <p:txBody>
          <a:bodyPr/>
          <a:lstStyle/>
          <a:p>
            <a:fld id="{31EC62AD-1449-9143-8F26-15D729BEA7F6}" type="slidenum">
              <a:rPr lang="en-US" smtClean="0"/>
              <a:t>4</a:t>
            </a:fld>
            <a:endParaRPr lang="en-US"/>
          </a:p>
        </p:txBody>
      </p:sp>
      <p:sp>
        <p:nvSpPr>
          <p:cNvPr id="4" name="Title 3">
            <a:extLst>
              <a:ext uri="{FF2B5EF4-FFF2-40B4-BE49-F238E27FC236}">
                <a16:creationId xmlns:a16="http://schemas.microsoft.com/office/drawing/2014/main" id="{91FD8815-737E-17CD-EA27-229EF3F3A0BF}"/>
              </a:ext>
            </a:extLst>
          </p:cNvPr>
          <p:cNvSpPr>
            <a:spLocks noGrp="1"/>
          </p:cNvSpPr>
          <p:nvPr>
            <p:ph type="title"/>
          </p:nvPr>
        </p:nvSpPr>
        <p:spPr>
          <a:xfrm>
            <a:off x="362607" y="2943765"/>
            <a:ext cx="3972910" cy="970467"/>
          </a:xfrm>
        </p:spPr>
        <p:txBody>
          <a:bodyPr>
            <a:normAutofit/>
          </a:bodyPr>
          <a:lstStyle/>
          <a:p>
            <a:pPr algn="ctr"/>
            <a:r>
              <a:rPr lang="en-US" b="1" i="0" u="none" strike="noStrike" baseline="0">
                <a:solidFill>
                  <a:srgbClr val="000000"/>
                </a:solidFill>
                <a:latin typeface="Calibri" panose="020F0502020204030204" pitchFamily="34" charset="0"/>
              </a:rPr>
              <a:t>Who are our students? </a:t>
            </a:r>
            <a:r>
              <a:rPr lang="en-US" b="0" i="0" u="none" strike="noStrike" baseline="0">
                <a:solidFill>
                  <a:srgbClr val="000000"/>
                </a:solidFill>
                <a:latin typeface="Calibri" panose="020F0502020204030204" pitchFamily="34" charset="0"/>
              </a:rPr>
              <a:t/>
            </a:r>
            <a:br>
              <a:rPr lang="en-US" b="0" i="0" u="none" strike="noStrike" baseline="0">
                <a:solidFill>
                  <a:srgbClr val="000000"/>
                </a:solidFill>
                <a:latin typeface="Calibri" panose="020F0502020204030204" pitchFamily="34" charset="0"/>
              </a:rPr>
            </a:br>
            <a:endParaRPr lang="en-US"/>
          </a:p>
        </p:txBody>
      </p:sp>
      <p:sp>
        <p:nvSpPr>
          <p:cNvPr id="5" name="Content Placeholder 4">
            <a:extLst>
              <a:ext uri="{FF2B5EF4-FFF2-40B4-BE49-F238E27FC236}">
                <a16:creationId xmlns:a16="http://schemas.microsoft.com/office/drawing/2014/main" id="{69E61BDA-965A-89D3-3B66-A7A19808F218}"/>
              </a:ext>
            </a:extLst>
          </p:cNvPr>
          <p:cNvSpPr>
            <a:spLocks noGrp="1"/>
          </p:cNvSpPr>
          <p:nvPr>
            <p:ph sz="quarter" idx="13"/>
          </p:nvPr>
        </p:nvSpPr>
        <p:spPr>
          <a:xfrm>
            <a:off x="4934608" y="0"/>
            <a:ext cx="7257392" cy="6857999"/>
          </a:xfrm>
        </p:spPr>
        <p:txBody>
          <a:bodyPr>
            <a:normAutofit/>
          </a:bodyPr>
          <a:lstStyle/>
          <a:p>
            <a:r>
              <a:rPr lang="en-US" b="0" i="0" u="none" strike="noStrike" baseline="0">
                <a:solidFill>
                  <a:srgbClr val="000000"/>
                </a:solidFill>
                <a:latin typeface="Calibri" panose="020F0502020204030204" pitchFamily="34" charset="0"/>
              </a:rPr>
              <a:t>• 35% primary child caregiver </a:t>
            </a:r>
          </a:p>
          <a:p>
            <a:r>
              <a:rPr lang="en-US" b="0" i="0" u="none" strike="noStrike" baseline="0">
                <a:solidFill>
                  <a:srgbClr val="000000"/>
                </a:solidFill>
                <a:latin typeface="Calibri" panose="020F0502020204030204" pitchFamily="34" charset="0"/>
              </a:rPr>
              <a:t>• 64% dependent caregiver </a:t>
            </a:r>
          </a:p>
          <a:p>
            <a:r>
              <a:rPr lang="en-US" b="0" i="0" u="none" strike="noStrike" baseline="0">
                <a:solidFill>
                  <a:srgbClr val="000000"/>
                </a:solidFill>
                <a:latin typeface="Calibri" panose="020F0502020204030204" pitchFamily="34" charset="0"/>
              </a:rPr>
              <a:t>• 60% food insecurities </a:t>
            </a:r>
          </a:p>
          <a:p>
            <a:r>
              <a:rPr lang="en-US" b="0" i="0" u="none" strike="noStrike" baseline="0">
                <a:solidFill>
                  <a:srgbClr val="000000"/>
                </a:solidFill>
                <a:latin typeface="Calibri" panose="020F0502020204030204" pitchFamily="34" charset="0"/>
              </a:rPr>
              <a:t>• 46% report mental health issues </a:t>
            </a:r>
          </a:p>
          <a:p>
            <a:r>
              <a:rPr lang="en-US" b="0" i="0" u="none" strike="noStrike" baseline="0">
                <a:solidFill>
                  <a:srgbClr val="000000"/>
                </a:solidFill>
                <a:latin typeface="Calibri" panose="020F0502020204030204" pitchFamily="34" charset="0"/>
              </a:rPr>
              <a:t>• 74% PT work while attending college </a:t>
            </a:r>
          </a:p>
          <a:p>
            <a:r>
              <a:rPr lang="en-US" b="0" i="0" u="none" strike="noStrike" baseline="0">
                <a:solidFill>
                  <a:srgbClr val="000000"/>
                </a:solidFill>
                <a:latin typeface="Calibri" panose="020F0502020204030204" pitchFamily="34" charset="0"/>
              </a:rPr>
              <a:t>• 35% of students' language is not English </a:t>
            </a:r>
          </a:p>
          <a:p>
            <a:r>
              <a:rPr lang="en-US" b="0" i="0" u="none" strike="noStrike" baseline="0">
                <a:solidFill>
                  <a:srgbClr val="000000"/>
                </a:solidFill>
                <a:latin typeface="Calibri" panose="020F0502020204030204" pitchFamily="34" charset="0"/>
              </a:rPr>
              <a:t>• 47% first generation </a:t>
            </a:r>
          </a:p>
        </p:txBody>
      </p:sp>
    </p:spTree>
    <p:extLst>
      <p:ext uri="{BB962C8B-B14F-4D97-AF65-F5344CB8AC3E}">
        <p14:creationId xmlns:p14="http://schemas.microsoft.com/office/powerpoint/2010/main" val="12469973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6D44FF-6002-EC2E-DDE7-DF4D967987FF}"/>
              </a:ext>
            </a:extLst>
          </p:cNvPr>
          <p:cNvSpPr>
            <a:spLocks noGrp="1"/>
          </p:cNvSpPr>
          <p:nvPr>
            <p:ph type="sldNum" sz="quarter" idx="12"/>
          </p:nvPr>
        </p:nvSpPr>
        <p:spPr/>
        <p:txBody>
          <a:bodyPr/>
          <a:lstStyle/>
          <a:p>
            <a:fld id="{31EC62AD-1449-9143-8F26-15D729BEA7F6}" type="slidenum">
              <a:rPr lang="en-US" smtClean="0"/>
              <a:pPr/>
              <a:t>5</a:t>
            </a:fld>
            <a:endParaRPr lang="en-US"/>
          </a:p>
        </p:txBody>
      </p:sp>
      <p:pic>
        <p:nvPicPr>
          <p:cNvPr id="17" name="Content Placeholder 16" descr="Graphical user interface, application&#10;&#10;Description automatically generated">
            <a:extLst>
              <a:ext uri="{FF2B5EF4-FFF2-40B4-BE49-F238E27FC236}">
                <a16:creationId xmlns:a16="http://schemas.microsoft.com/office/drawing/2014/main" id="{38DA17EA-4726-BF35-B9A0-DA6426F52EEF}"/>
              </a:ext>
            </a:extLst>
          </p:cNvPr>
          <p:cNvPicPr>
            <a:picLocks noGrp="1" noChangeAspect="1"/>
          </p:cNvPicPr>
          <p:nvPr>
            <p:ph sz="half" idx="2"/>
          </p:nvPr>
        </p:nvPicPr>
        <p:blipFill>
          <a:blip r:embed="rId3"/>
          <a:stretch>
            <a:fillRect/>
          </a:stretch>
        </p:blipFill>
        <p:spPr>
          <a:xfrm>
            <a:off x="6339397" y="2320421"/>
            <a:ext cx="5656471" cy="1834888"/>
          </a:xfrm>
        </p:spPr>
      </p:pic>
      <p:sp>
        <p:nvSpPr>
          <p:cNvPr id="5" name="Title 4">
            <a:extLst>
              <a:ext uri="{FF2B5EF4-FFF2-40B4-BE49-F238E27FC236}">
                <a16:creationId xmlns:a16="http://schemas.microsoft.com/office/drawing/2014/main" id="{FE4871A3-E803-1493-131A-1CE4ABE40C5E}"/>
              </a:ext>
            </a:extLst>
          </p:cNvPr>
          <p:cNvSpPr>
            <a:spLocks noGrp="1"/>
          </p:cNvSpPr>
          <p:nvPr>
            <p:ph type="title"/>
          </p:nvPr>
        </p:nvSpPr>
        <p:spPr>
          <a:xfrm>
            <a:off x="175366" y="507604"/>
            <a:ext cx="6903166" cy="350521"/>
          </a:xfrm>
        </p:spPr>
        <p:txBody>
          <a:bodyPr/>
          <a:lstStyle/>
          <a:p>
            <a:r>
              <a:rPr lang="en-US" sz="3200"/>
              <a:t>Examples of Service Philosophies</a:t>
            </a:r>
          </a:p>
        </p:txBody>
      </p:sp>
      <p:sp>
        <p:nvSpPr>
          <p:cNvPr id="6" name="Text Placeholder 5">
            <a:extLst>
              <a:ext uri="{FF2B5EF4-FFF2-40B4-BE49-F238E27FC236}">
                <a16:creationId xmlns:a16="http://schemas.microsoft.com/office/drawing/2014/main" id="{A7AA78FB-CBE4-8224-29BB-A1F5AC0A6C91}"/>
              </a:ext>
            </a:extLst>
          </p:cNvPr>
          <p:cNvSpPr>
            <a:spLocks noGrp="1"/>
          </p:cNvSpPr>
          <p:nvPr>
            <p:ph type="body" sz="quarter" idx="14"/>
          </p:nvPr>
        </p:nvSpPr>
        <p:spPr/>
        <p:txBody>
          <a:bodyPr/>
          <a:lstStyle/>
          <a:p>
            <a:pPr algn="ctr"/>
            <a:r>
              <a:rPr lang="en-US" b="1"/>
              <a:t>Apple</a:t>
            </a:r>
          </a:p>
        </p:txBody>
      </p:sp>
      <p:sp>
        <p:nvSpPr>
          <p:cNvPr id="7" name="Text Placeholder 6">
            <a:extLst>
              <a:ext uri="{FF2B5EF4-FFF2-40B4-BE49-F238E27FC236}">
                <a16:creationId xmlns:a16="http://schemas.microsoft.com/office/drawing/2014/main" id="{B2C1F8D7-3A39-7F06-D329-B331FE53D548}"/>
              </a:ext>
            </a:extLst>
          </p:cNvPr>
          <p:cNvSpPr>
            <a:spLocks noGrp="1"/>
          </p:cNvSpPr>
          <p:nvPr>
            <p:ph type="body" sz="quarter" idx="15"/>
          </p:nvPr>
        </p:nvSpPr>
        <p:spPr>
          <a:xfrm>
            <a:off x="6893061" y="1301271"/>
            <a:ext cx="4549141" cy="876561"/>
          </a:xfrm>
        </p:spPr>
        <p:txBody>
          <a:bodyPr/>
          <a:lstStyle/>
          <a:p>
            <a:pPr algn="ctr"/>
            <a:r>
              <a:rPr lang="en-US" b="1"/>
              <a:t>Lego</a:t>
            </a:r>
          </a:p>
        </p:txBody>
      </p:sp>
      <p:pic>
        <p:nvPicPr>
          <p:cNvPr id="15" name="Content Placeholder 14" descr="Graphical user interface, text, application, chat or text message&#10;&#10;Description automatically generated">
            <a:extLst>
              <a:ext uri="{FF2B5EF4-FFF2-40B4-BE49-F238E27FC236}">
                <a16:creationId xmlns:a16="http://schemas.microsoft.com/office/drawing/2014/main" id="{2FB88F5C-816B-54B5-37E6-83018DBF8BEA}"/>
              </a:ext>
            </a:extLst>
          </p:cNvPr>
          <p:cNvPicPr>
            <a:picLocks noGrp="1" noChangeAspect="1"/>
          </p:cNvPicPr>
          <p:nvPr>
            <p:ph sz="half" idx="1"/>
          </p:nvPr>
        </p:nvPicPr>
        <p:blipFill>
          <a:blip r:embed="rId4"/>
          <a:stretch>
            <a:fillRect/>
          </a:stretch>
        </p:blipFill>
        <p:spPr>
          <a:xfrm>
            <a:off x="333109" y="2200385"/>
            <a:ext cx="5950628" cy="3799490"/>
          </a:xfrm>
        </p:spPr>
      </p:pic>
    </p:spTree>
    <p:extLst>
      <p:ext uri="{BB962C8B-B14F-4D97-AF65-F5344CB8AC3E}">
        <p14:creationId xmlns:p14="http://schemas.microsoft.com/office/powerpoint/2010/main" val="316630743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9054-510C-3285-3E5B-C6F938F19E02}"/>
              </a:ext>
            </a:extLst>
          </p:cNvPr>
          <p:cNvSpPr>
            <a:spLocks noGrp="1"/>
          </p:cNvSpPr>
          <p:nvPr>
            <p:ph type="title"/>
          </p:nvPr>
        </p:nvSpPr>
        <p:spPr>
          <a:xfrm>
            <a:off x="1471835" y="-1"/>
            <a:ext cx="9248330" cy="6858001"/>
          </a:xfrm>
        </p:spPr>
        <p:txBody>
          <a:bodyPr>
            <a:normAutofit/>
          </a:bodyPr>
          <a:lstStyle/>
          <a:p>
            <a:pPr algn="ctr"/>
            <a:r>
              <a:rPr lang="en-US" sz="6000"/>
              <a:t>In-Service</a:t>
            </a:r>
            <a:br>
              <a:rPr lang="en-US" sz="6000"/>
            </a:br>
            <a:r>
              <a:rPr lang="en-US" sz="6000"/>
              <a:t>Reflections Questions</a:t>
            </a:r>
          </a:p>
        </p:txBody>
      </p:sp>
      <p:sp>
        <p:nvSpPr>
          <p:cNvPr id="3" name="Slide Number Placeholder 2">
            <a:extLst>
              <a:ext uri="{FF2B5EF4-FFF2-40B4-BE49-F238E27FC236}">
                <a16:creationId xmlns:a16="http://schemas.microsoft.com/office/drawing/2014/main" id="{7196C2BB-C263-0AE7-10BF-CD88F6D0897B}"/>
              </a:ext>
            </a:extLst>
          </p:cNvPr>
          <p:cNvSpPr>
            <a:spLocks noGrp="1"/>
          </p:cNvSpPr>
          <p:nvPr>
            <p:ph type="sldNum" sz="quarter" idx="12"/>
          </p:nvPr>
        </p:nvSpPr>
        <p:spPr/>
        <p:txBody>
          <a:bodyPr/>
          <a:lstStyle/>
          <a:p>
            <a:fld id="{31EC62AD-1449-9143-8F26-15D729BEA7F6}" type="slidenum">
              <a:rPr lang="en-US" smtClean="0"/>
              <a:pPr/>
              <a:t>6</a:t>
            </a:fld>
            <a:endParaRPr lang="en-US"/>
          </a:p>
        </p:txBody>
      </p:sp>
    </p:spTree>
    <p:extLst>
      <p:ext uri="{BB962C8B-B14F-4D97-AF65-F5344CB8AC3E}">
        <p14:creationId xmlns:p14="http://schemas.microsoft.com/office/powerpoint/2010/main" val="384294603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CBFFD-CD76-454D-F99E-CDF5246443E1}"/>
              </a:ext>
            </a:extLst>
          </p:cNvPr>
          <p:cNvSpPr>
            <a:spLocks noGrp="1"/>
          </p:cNvSpPr>
          <p:nvPr>
            <p:ph type="sldNum" sz="quarter" idx="12"/>
          </p:nvPr>
        </p:nvSpPr>
        <p:spPr/>
        <p:txBody>
          <a:bodyPr/>
          <a:lstStyle/>
          <a:p>
            <a:fld id="{31EC62AD-1449-9143-8F26-15D729BEA7F6}" type="slidenum">
              <a:rPr lang="en-US" smtClean="0"/>
              <a:pPr/>
              <a:t>7</a:t>
            </a:fld>
            <a:endParaRPr lang="en-US"/>
          </a:p>
        </p:txBody>
      </p:sp>
      <p:sp>
        <p:nvSpPr>
          <p:cNvPr id="3" name="Content Placeholder 2">
            <a:extLst>
              <a:ext uri="{FF2B5EF4-FFF2-40B4-BE49-F238E27FC236}">
                <a16:creationId xmlns:a16="http://schemas.microsoft.com/office/drawing/2014/main" id="{E0B03886-3F74-91EA-0304-41A199FE1A07}"/>
              </a:ext>
            </a:extLst>
          </p:cNvPr>
          <p:cNvSpPr>
            <a:spLocks noGrp="1"/>
          </p:cNvSpPr>
          <p:nvPr>
            <p:ph sz="quarter" idx="13"/>
          </p:nvPr>
        </p:nvSpPr>
        <p:spPr>
          <a:xfrm>
            <a:off x="948931" y="1450427"/>
            <a:ext cx="10057764" cy="3957145"/>
          </a:xfrm>
        </p:spPr>
        <p:txBody>
          <a:bodyPr>
            <a:normAutofit fontScale="92500" lnSpcReduction="20000"/>
          </a:bodyPr>
          <a:lstStyle/>
          <a:p>
            <a:pPr algn="l"/>
            <a:endParaRPr lang="en-US" sz="1800" b="0" i="0" u="none" strike="noStrike" baseline="0">
              <a:solidFill>
                <a:srgbClr val="000000"/>
              </a:solidFill>
              <a:latin typeface="Calibri" panose="020F0502020204030204" pitchFamily="34" charset="0"/>
            </a:endParaRPr>
          </a:p>
          <a:p>
            <a:r>
              <a:rPr lang="en-US" sz="3600" b="1" i="0" u="none" strike="noStrike" baseline="0">
                <a:solidFill>
                  <a:srgbClr val="000000"/>
                </a:solidFill>
                <a:latin typeface="Calibri" panose="020F0502020204030204" pitchFamily="34" charset="0"/>
              </a:rPr>
              <a:t>Consider your customer service experiences</a:t>
            </a:r>
          </a:p>
          <a:p>
            <a:endParaRPr lang="en-US" sz="2400" b="0" i="0" u="none" strike="noStrike" baseline="0">
              <a:solidFill>
                <a:srgbClr val="000000"/>
              </a:solidFill>
              <a:latin typeface="Calibri" panose="020F0502020204030204" pitchFamily="34" charset="0"/>
            </a:endParaRPr>
          </a:p>
          <a:p>
            <a:pPr marL="114300" indent="-342900">
              <a:buFont typeface="Arial" panose="020B0604020202020204" pitchFamily="34" charset="0"/>
              <a:buChar char="•"/>
            </a:pPr>
            <a:r>
              <a:rPr lang="en-US" u="none" strike="noStrike" baseline="0">
                <a:solidFill>
                  <a:srgbClr val="000000"/>
                </a:solidFill>
                <a:latin typeface="Calibri" panose="020F0502020204030204" pitchFamily="34" charset="0"/>
              </a:rPr>
              <a:t>What have you learned from your experiences? </a:t>
            </a:r>
          </a:p>
          <a:p>
            <a:pPr marL="114300" indent="-342900">
              <a:buFont typeface="Arial" panose="020B0604020202020204" pitchFamily="34" charset="0"/>
              <a:buChar char="•"/>
            </a:pPr>
            <a:endParaRPr lang="en-US" u="none" strike="noStrike" baseline="0">
              <a:solidFill>
                <a:srgbClr val="000000"/>
              </a:solidFill>
              <a:latin typeface="Calibri" panose="020F0502020204030204" pitchFamily="34" charset="0"/>
            </a:endParaRPr>
          </a:p>
          <a:p>
            <a:pPr marL="114300" indent="-342900">
              <a:buFont typeface="Arial" panose="020B0604020202020204" pitchFamily="34" charset="0"/>
              <a:buChar char="•"/>
            </a:pPr>
            <a:r>
              <a:rPr lang="en-US" u="none" strike="noStrike" baseline="0">
                <a:solidFill>
                  <a:srgbClr val="000000"/>
                </a:solidFill>
                <a:latin typeface="Calibri" panose="020F0502020204030204" pitchFamily="34" charset="0"/>
              </a:rPr>
              <a:t>How have they shaped your understanding of service? </a:t>
            </a:r>
          </a:p>
          <a:p>
            <a:pPr marL="114300" indent="-342900">
              <a:buFont typeface="Arial" panose="020B0604020202020204" pitchFamily="34" charset="0"/>
              <a:buChar char="•"/>
            </a:pPr>
            <a:endParaRPr lang="en-US" u="none" strike="noStrike" baseline="0">
              <a:solidFill>
                <a:srgbClr val="000000"/>
              </a:solidFill>
              <a:latin typeface="Calibri" panose="020F0502020204030204" pitchFamily="34" charset="0"/>
            </a:endParaRPr>
          </a:p>
          <a:p>
            <a:pPr marL="114300" indent="-342900">
              <a:buFont typeface="Arial" panose="020B0604020202020204" pitchFamily="34" charset="0"/>
              <a:buChar char="•"/>
            </a:pPr>
            <a:r>
              <a:rPr lang="en-US" u="none" strike="noStrike" baseline="0">
                <a:solidFill>
                  <a:srgbClr val="000000"/>
                </a:solidFill>
                <a:latin typeface="Calibri" panose="020F0502020204030204" pitchFamily="34" charset="0"/>
              </a:rPr>
              <a:t>Consider both positive and negative experiences, what did you gleaned from each?</a:t>
            </a:r>
            <a:endParaRPr lang="en-US" sz="4800"/>
          </a:p>
        </p:txBody>
      </p:sp>
      <p:sp>
        <p:nvSpPr>
          <p:cNvPr id="4" name="Title 3">
            <a:extLst>
              <a:ext uri="{FF2B5EF4-FFF2-40B4-BE49-F238E27FC236}">
                <a16:creationId xmlns:a16="http://schemas.microsoft.com/office/drawing/2014/main" id="{FB72B7AE-BB59-6A54-1269-CC0F6B5C1EF4}"/>
              </a:ext>
            </a:extLst>
          </p:cNvPr>
          <p:cNvSpPr>
            <a:spLocks noGrp="1"/>
          </p:cNvSpPr>
          <p:nvPr>
            <p:ph type="title"/>
          </p:nvPr>
        </p:nvSpPr>
        <p:spPr>
          <a:xfrm>
            <a:off x="170778" y="579120"/>
            <a:ext cx="9265920" cy="350520"/>
          </a:xfrm>
        </p:spPr>
        <p:txBody>
          <a:bodyPr/>
          <a:lstStyle/>
          <a:p>
            <a:r>
              <a:rPr lang="en-US" sz="3200"/>
              <a:t>Small Group Discussion Questions</a:t>
            </a:r>
          </a:p>
        </p:txBody>
      </p:sp>
    </p:spTree>
    <p:extLst>
      <p:ext uri="{BB962C8B-B14F-4D97-AF65-F5344CB8AC3E}">
        <p14:creationId xmlns:p14="http://schemas.microsoft.com/office/powerpoint/2010/main" val="248357371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CBFFD-CD76-454D-F99E-CDF5246443E1}"/>
              </a:ext>
            </a:extLst>
          </p:cNvPr>
          <p:cNvSpPr>
            <a:spLocks noGrp="1"/>
          </p:cNvSpPr>
          <p:nvPr>
            <p:ph type="sldNum" sz="quarter" idx="12"/>
          </p:nvPr>
        </p:nvSpPr>
        <p:spPr/>
        <p:txBody>
          <a:bodyPr/>
          <a:lstStyle/>
          <a:p>
            <a:fld id="{31EC62AD-1449-9143-8F26-15D729BEA7F6}" type="slidenum">
              <a:rPr lang="en-US" smtClean="0"/>
              <a:pPr/>
              <a:t>8</a:t>
            </a:fld>
            <a:endParaRPr lang="en-US"/>
          </a:p>
        </p:txBody>
      </p:sp>
      <p:sp>
        <p:nvSpPr>
          <p:cNvPr id="3" name="Content Placeholder 2">
            <a:extLst>
              <a:ext uri="{FF2B5EF4-FFF2-40B4-BE49-F238E27FC236}">
                <a16:creationId xmlns:a16="http://schemas.microsoft.com/office/drawing/2014/main" id="{E0B03886-3F74-91EA-0304-41A199FE1A07}"/>
              </a:ext>
            </a:extLst>
          </p:cNvPr>
          <p:cNvSpPr>
            <a:spLocks noGrp="1"/>
          </p:cNvSpPr>
          <p:nvPr>
            <p:ph sz="quarter" idx="13"/>
          </p:nvPr>
        </p:nvSpPr>
        <p:spPr>
          <a:xfrm>
            <a:off x="948931" y="1450427"/>
            <a:ext cx="10057764" cy="4650828"/>
          </a:xfrm>
        </p:spPr>
        <p:txBody>
          <a:bodyPr>
            <a:normAutofit/>
          </a:bodyPr>
          <a:lstStyle/>
          <a:p>
            <a:r>
              <a:rPr lang="en-US" sz="3500" b="1" i="0" u="none" strike="noStrike" baseline="0">
                <a:solidFill>
                  <a:srgbClr val="000000"/>
                </a:solidFill>
                <a:latin typeface="Calibri" panose="020F0502020204030204" pitchFamily="34" charset="0"/>
              </a:rPr>
              <a:t>What are your goals for service?</a:t>
            </a:r>
          </a:p>
          <a:p>
            <a:pPr lvl="1"/>
            <a:endParaRPr lang="en-US" sz="2900">
              <a:solidFill>
                <a:srgbClr val="000000"/>
              </a:solidFill>
              <a:latin typeface="Calibri" panose="020F0502020204030204" pitchFamily="34" charset="0"/>
            </a:endParaRPr>
          </a:p>
          <a:p>
            <a:pPr marL="914400" lvl="1" indent="-457200">
              <a:buFont typeface="Arial" panose="020B0604020202020204" pitchFamily="34" charset="0"/>
              <a:buChar char="•"/>
            </a:pPr>
            <a:r>
              <a:rPr lang="en-US" b="0" u="none" strike="noStrike" baseline="0">
                <a:solidFill>
                  <a:srgbClr val="000000"/>
                </a:solidFill>
                <a:latin typeface="Calibri" panose="020F0502020204030204" pitchFamily="34" charset="0"/>
              </a:rPr>
              <a:t>Determine what you hope to achieve through your service.</a:t>
            </a:r>
          </a:p>
          <a:p>
            <a:pPr marL="914400" lvl="1" indent="-457200">
              <a:buFont typeface="Arial" panose="020B0604020202020204" pitchFamily="34" charset="0"/>
              <a:buChar char="•"/>
            </a:pPr>
            <a:endParaRPr lang="en-US" b="0" u="none" strike="noStrike" baseline="0">
              <a:solidFill>
                <a:srgbClr val="000000"/>
              </a:solidFill>
              <a:latin typeface="Calibri" panose="020F0502020204030204" pitchFamily="34" charset="0"/>
            </a:endParaRPr>
          </a:p>
          <a:p>
            <a:pPr marL="914400" lvl="1" indent="-457200">
              <a:buFont typeface="Arial" panose="020B0604020202020204" pitchFamily="34" charset="0"/>
              <a:buChar char="•"/>
            </a:pPr>
            <a:r>
              <a:rPr lang="en-US" b="0" u="none" strike="noStrike" baseline="0">
                <a:solidFill>
                  <a:srgbClr val="000000"/>
                </a:solidFill>
                <a:latin typeface="Calibri" panose="020F0502020204030204" pitchFamily="34" charset="0"/>
              </a:rPr>
              <a:t>How do you want the person you’re serving to feel? </a:t>
            </a:r>
          </a:p>
          <a:p>
            <a:pPr marL="914400" lvl="1" indent="-457200">
              <a:buFont typeface="Arial" panose="020B0604020202020204" pitchFamily="34" charset="0"/>
              <a:buChar char="•"/>
            </a:pPr>
            <a:endParaRPr lang="en-US" b="0" u="none" strike="noStrike" baseline="0">
              <a:solidFill>
                <a:srgbClr val="000000"/>
              </a:solidFill>
              <a:latin typeface="Calibri" panose="020F0502020204030204" pitchFamily="34" charset="0"/>
            </a:endParaRPr>
          </a:p>
          <a:p>
            <a:pPr marL="914400" lvl="1" indent="-457200">
              <a:buFont typeface="Arial" panose="020B0604020202020204" pitchFamily="34" charset="0"/>
              <a:buChar char="•"/>
            </a:pPr>
            <a:r>
              <a:rPr lang="en-US" b="0" u="none" strike="noStrike" baseline="0">
                <a:solidFill>
                  <a:srgbClr val="000000"/>
                </a:solidFill>
                <a:latin typeface="Calibri" panose="020F0502020204030204" pitchFamily="34" charset="0"/>
              </a:rPr>
              <a:t>Are you seeking to help colleagues, support students, build relationships, or develop new skills? </a:t>
            </a:r>
          </a:p>
          <a:p>
            <a:pPr marL="228600" indent="-457200">
              <a:buFont typeface="Arial" panose="020B0604020202020204" pitchFamily="34" charset="0"/>
              <a:buChar char="•"/>
            </a:pPr>
            <a:endParaRPr lang="en-US" b="0" u="none" strike="noStrike" baseline="0">
              <a:solidFill>
                <a:srgbClr val="000000"/>
              </a:solidFill>
              <a:latin typeface="Calibri" panose="020F0502020204030204" pitchFamily="34" charset="0"/>
            </a:endParaRPr>
          </a:p>
        </p:txBody>
      </p:sp>
      <p:sp>
        <p:nvSpPr>
          <p:cNvPr id="4" name="Title 3">
            <a:extLst>
              <a:ext uri="{FF2B5EF4-FFF2-40B4-BE49-F238E27FC236}">
                <a16:creationId xmlns:a16="http://schemas.microsoft.com/office/drawing/2014/main" id="{FB72B7AE-BB59-6A54-1269-CC0F6B5C1EF4}"/>
              </a:ext>
            </a:extLst>
          </p:cNvPr>
          <p:cNvSpPr>
            <a:spLocks noGrp="1"/>
          </p:cNvSpPr>
          <p:nvPr>
            <p:ph type="title"/>
          </p:nvPr>
        </p:nvSpPr>
        <p:spPr>
          <a:xfrm>
            <a:off x="170778" y="618876"/>
            <a:ext cx="9265920" cy="350520"/>
          </a:xfrm>
        </p:spPr>
        <p:txBody>
          <a:bodyPr/>
          <a:lstStyle/>
          <a:p>
            <a:r>
              <a:rPr lang="en-US" sz="3200"/>
              <a:t>Small Group Discussion Questions</a:t>
            </a:r>
          </a:p>
        </p:txBody>
      </p:sp>
    </p:spTree>
    <p:extLst>
      <p:ext uri="{BB962C8B-B14F-4D97-AF65-F5344CB8AC3E}">
        <p14:creationId xmlns:p14="http://schemas.microsoft.com/office/powerpoint/2010/main" val="244261887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CBFFD-CD76-454D-F99E-CDF5246443E1}"/>
              </a:ext>
            </a:extLst>
          </p:cNvPr>
          <p:cNvSpPr>
            <a:spLocks noGrp="1"/>
          </p:cNvSpPr>
          <p:nvPr>
            <p:ph type="sldNum" sz="quarter" idx="12"/>
          </p:nvPr>
        </p:nvSpPr>
        <p:spPr/>
        <p:txBody>
          <a:bodyPr/>
          <a:lstStyle/>
          <a:p>
            <a:fld id="{31EC62AD-1449-9143-8F26-15D729BEA7F6}" type="slidenum">
              <a:rPr lang="en-US" smtClean="0"/>
              <a:pPr/>
              <a:t>9</a:t>
            </a:fld>
            <a:endParaRPr lang="en-US"/>
          </a:p>
        </p:txBody>
      </p:sp>
      <p:sp>
        <p:nvSpPr>
          <p:cNvPr id="3" name="Content Placeholder 2">
            <a:extLst>
              <a:ext uri="{FF2B5EF4-FFF2-40B4-BE49-F238E27FC236}">
                <a16:creationId xmlns:a16="http://schemas.microsoft.com/office/drawing/2014/main" id="{E0B03886-3F74-91EA-0304-41A199FE1A07}"/>
              </a:ext>
            </a:extLst>
          </p:cNvPr>
          <p:cNvSpPr>
            <a:spLocks noGrp="1"/>
          </p:cNvSpPr>
          <p:nvPr>
            <p:ph sz="quarter" idx="13"/>
          </p:nvPr>
        </p:nvSpPr>
        <p:spPr>
          <a:xfrm>
            <a:off x="948931" y="1450427"/>
            <a:ext cx="10057764" cy="4650828"/>
          </a:xfrm>
        </p:spPr>
        <p:txBody>
          <a:bodyPr>
            <a:normAutofit/>
          </a:bodyPr>
          <a:lstStyle/>
          <a:p>
            <a:r>
              <a:rPr lang="en-US" sz="3500" b="1" i="0" u="none" strike="noStrike" baseline="0">
                <a:solidFill>
                  <a:srgbClr val="000000"/>
                </a:solidFill>
                <a:latin typeface="Calibri" panose="020F0502020204030204" pitchFamily="34" charset="0"/>
              </a:rPr>
              <a:t>Write the vision, Make it plain!</a:t>
            </a:r>
          </a:p>
          <a:p>
            <a:endParaRPr lang="en-US" sz="3300">
              <a:solidFill>
                <a:srgbClr val="000000"/>
              </a:solidFill>
              <a:latin typeface="Calibri" panose="020F0502020204030204" pitchFamily="34" charset="0"/>
            </a:endParaRPr>
          </a:p>
          <a:p>
            <a:r>
              <a:rPr lang="en-US" sz="3000" b="0" i="0" u="none" strike="noStrike" baseline="0">
                <a:solidFill>
                  <a:srgbClr val="000000"/>
                </a:solidFill>
                <a:latin typeface="Calibri" panose="020F0502020204030204" pitchFamily="34" charset="0"/>
              </a:rPr>
              <a:t>Based on your reflections, the HCC Mission and Values, and the students we serve work with your small group to articulate a philosophy of service.</a:t>
            </a:r>
          </a:p>
          <a:p>
            <a:r>
              <a:rPr lang="en-US" sz="3000" b="0" i="0" u="none" strike="noStrike" baseline="0">
                <a:solidFill>
                  <a:srgbClr val="000000"/>
                </a:solidFill>
                <a:latin typeface="Calibri" panose="020F0502020204030204" pitchFamily="34" charset="0"/>
              </a:rPr>
              <a:t> </a:t>
            </a:r>
          </a:p>
        </p:txBody>
      </p:sp>
      <p:sp>
        <p:nvSpPr>
          <p:cNvPr id="4" name="Title 3">
            <a:extLst>
              <a:ext uri="{FF2B5EF4-FFF2-40B4-BE49-F238E27FC236}">
                <a16:creationId xmlns:a16="http://schemas.microsoft.com/office/drawing/2014/main" id="{FB72B7AE-BB59-6A54-1269-CC0F6B5C1EF4}"/>
              </a:ext>
            </a:extLst>
          </p:cNvPr>
          <p:cNvSpPr>
            <a:spLocks noGrp="1"/>
          </p:cNvSpPr>
          <p:nvPr>
            <p:ph type="title"/>
          </p:nvPr>
        </p:nvSpPr>
        <p:spPr>
          <a:xfrm>
            <a:off x="170778" y="579120"/>
            <a:ext cx="9265920" cy="350520"/>
          </a:xfrm>
        </p:spPr>
        <p:txBody>
          <a:bodyPr/>
          <a:lstStyle/>
          <a:p>
            <a:r>
              <a:rPr lang="en-US" sz="3200"/>
              <a:t>Articulate A Philosophy of Service</a:t>
            </a:r>
          </a:p>
        </p:txBody>
      </p:sp>
    </p:spTree>
    <p:extLst>
      <p:ext uri="{BB962C8B-B14F-4D97-AF65-F5344CB8AC3E}">
        <p14:creationId xmlns:p14="http://schemas.microsoft.com/office/powerpoint/2010/main" val="1720994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theme/theme1.xml><?xml version="1.0" encoding="utf-8"?>
<a:theme xmlns:a="http://schemas.openxmlformats.org/drawingml/2006/main" name="Office Theme">
  <a:themeElements>
    <a:clrScheme name="HCC Colors">
      <a:dk1>
        <a:srgbClr val="000000"/>
      </a:dk1>
      <a:lt1>
        <a:srgbClr val="FFFFFF"/>
      </a:lt1>
      <a:dk2>
        <a:srgbClr val="555659"/>
      </a:dk2>
      <a:lt2>
        <a:srgbClr val="8A8A8D"/>
      </a:lt2>
      <a:accent1>
        <a:srgbClr val="FFB819"/>
      </a:accent1>
      <a:accent2>
        <a:srgbClr val="EF7622"/>
      </a:accent2>
      <a:accent3>
        <a:srgbClr val="D9272E"/>
      </a:accent3>
      <a:accent4>
        <a:srgbClr val="6CC049"/>
      </a:accent4>
      <a:accent5>
        <a:srgbClr val="0093C9"/>
      </a:accent5>
      <a:accent6>
        <a:srgbClr val="E56385"/>
      </a:accent6>
      <a:hlink>
        <a:srgbClr val="0075C9"/>
      </a:hlink>
      <a:folHlink>
        <a:srgbClr val="490D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nSpc>
            <a:spcPts val="4300"/>
          </a:lnSpc>
          <a:defRPr sz="3600" dirty="0" smtClean="0">
            <a:latin typeface="Avenir Book" charset="0"/>
            <a:ea typeface="Avenir Book" charset="0"/>
            <a:cs typeface="Avenir Book" charset="0"/>
          </a:defRPr>
        </a:defPPr>
      </a:lstStyle>
    </a:txDef>
  </a:objectDefaults>
  <a:extraClrSchemeLst/>
  <a:extLst>
    <a:ext uri="{05A4C25C-085E-4340-85A3-A5531E510DB2}">
      <thm15:themeFamily xmlns:thm15="http://schemas.microsoft.com/office/thememl/2012/main" name="HCC-2022.powerpoint-template" id="{FA5A9C09-E34E-C245-A7C0-D5F4D3531F7C}" vid="{62989AFD-F599-B84D-9692-54BFBA9CD793}"/>
    </a:ext>
  </a:extLst>
</a:theme>
</file>

<file path=ppt/theme/theme2.xml><?xml version="1.0" encoding="utf-8"?>
<a:theme xmlns:a="http://schemas.openxmlformats.org/drawingml/2006/main" name="Top Bar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C-2022.powerpoint-template" id="{FA5A9C09-E34E-C245-A7C0-D5F4D3531F7C}" vid="{338132CE-374E-1144-8D78-75B4D0B08C45}"/>
    </a:ext>
  </a:extLst>
</a:theme>
</file>

<file path=ppt/theme/theme3.xml><?xml version="1.0" encoding="utf-8"?>
<a:theme xmlns:a="http://schemas.openxmlformats.org/drawingml/2006/main" name="Top Bar - Black">
  <a:themeElements>
    <a:clrScheme name="HCC Pallet 1">
      <a:dk1>
        <a:srgbClr val="000000"/>
      </a:dk1>
      <a:lt1>
        <a:srgbClr val="FFFFFF"/>
      </a:lt1>
      <a:dk2>
        <a:srgbClr val="44546A"/>
      </a:dk2>
      <a:lt2>
        <a:srgbClr val="E7E6E6"/>
      </a:lt2>
      <a:accent1>
        <a:srgbClr val="FFB819"/>
      </a:accent1>
      <a:accent2>
        <a:srgbClr val="D9272E"/>
      </a:accent2>
      <a:accent3>
        <a:srgbClr val="E56385"/>
      </a:accent3>
      <a:accent4>
        <a:srgbClr val="EF7622"/>
      </a:accent4>
      <a:accent5>
        <a:srgbClr val="6CC049"/>
      </a:accent5>
      <a:accent6>
        <a:srgbClr val="0093C9"/>
      </a:accent6>
      <a:hlink>
        <a:srgbClr val="0075C9"/>
      </a:hlink>
      <a:folHlink>
        <a:srgbClr val="490D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C-2022.powerpoint-template" id="{FA5A9C09-E34E-C245-A7C0-D5F4D3531F7C}" vid="{17CBF1D4-905A-C640-9DF0-EE43C28B058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EEB1C7BEA83E4FA71A1AF87A106F32" ma:contentTypeVersion="15" ma:contentTypeDescription="Create a new document." ma:contentTypeScope="" ma:versionID="e7d6ac73f59388607bcb0f144a844617">
  <xsd:schema xmlns:xsd="http://www.w3.org/2001/XMLSchema" xmlns:xs="http://www.w3.org/2001/XMLSchema" xmlns:p="http://schemas.microsoft.com/office/2006/metadata/properties" xmlns:ns3="598317dd-b8f2-4e3e-ab92-6e8038045276" xmlns:ns4="56be9457-8be6-4df4-b022-dad7808d63ae" targetNamespace="http://schemas.microsoft.com/office/2006/metadata/properties" ma:root="true" ma:fieldsID="62731763a09c615281de8db5e313ad0a" ns3:_="" ns4:_="">
    <xsd:import namespace="598317dd-b8f2-4e3e-ab92-6e8038045276"/>
    <xsd:import namespace="56be9457-8be6-4df4-b022-dad7808d63ae"/>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8317dd-b8f2-4e3e-ab92-6e80380452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be9457-8be6-4df4-b022-dad7808d63a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98317dd-b8f2-4e3e-ab92-6e8038045276" xsi:nil="true"/>
  </documentManagement>
</p:properties>
</file>

<file path=customXml/itemProps1.xml><?xml version="1.0" encoding="utf-8"?>
<ds:datastoreItem xmlns:ds="http://schemas.openxmlformats.org/officeDocument/2006/customXml" ds:itemID="{C5D78B0B-2A6D-4B26-9FD1-820C860773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8317dd-b8f2-4e3e-ab92-6e8038045276"/>
    <ds:schemaRef ds:uri="56be9457-8be6-4df4-b022-dad7808d63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9FD852-9396-4B64-A57B-93DFF716DD63}">
  <ds:schemaRefs>
    <ds:schemaRef ds:uri="http://schemas.microsoft.com/sharepoint/v3/contenttype/forms"/>
  </ds:schemaRefs>
</ds:datastoreItem>
</file>

<file path=customXml/itemProps3.xml><?xml version="1.0" encoding="utf-8"?>
<ds:datastoreItem xmlns:ds="http://schemas.openxmlformats.org/officeDocument/2006/customXml" ds:itemID="{F5D9A45C-5145-4809-8C50-5FC93E9ED613}">
  <ds:schemaRefs>
    <ds:schemaRef ds:uri="56be9457-8be6-4df4-b022-dad7808d63ae"/>
    <ds:schemaRef ds:uri="http://purl.org/dc/elements/1.1/"/>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598317dd-b8f2-4e3e-ab92-6e8038045276"/>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HCC-Powerpoint-Template</Template>
  <TotalTime>0</TotalTime>
  <Words>1411</Words>
  <Application>Microsoft Office PowerPoint</Application>
  <PresentationFormat>Widescreen</PresentationFormat>
  <Paragraphs>151</Paragraphs>
  <Slides>22</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ＭＳ Ｐゴシック</vt:lpstr>
      <vt:lpstr> Arial </vt:lpstr>
      <vt:lpstr>Arial</vt:lpstr>
      <vt:lpstr>Avenir Book</vt:lpstr>
      <vt:lpstr>Avenir Heavy</vt:lpstr>
      <vt:lpstr>Avenir Medium</vt:lpstr>
      <vt:lpstr>Calibri</vt:lpstr>
      <vt:lpstr>Gotham Black</vt:lpstr>
      <vt:lpstr>LucidaGrande</vt:lpstr>
      <vt:lpstr>Times New Roman</vt:lpstr>
      <vt:lpstr>Wingdings</vt:lpstr>
      <vt:lpstr>Office Theme</vt:lpstr>
      <vt:lpstr>Top Bar - White</vt:lpstr>
      <vt:lpstr>Top Bar - Black</vt:lpstr>
      <vt:lpstr>Philosophy of Service Plenary Session</vt:lpstr>
      <vt:lpstr>PowerPoint Presentation</vt:lpstr>
      <vt:lpstr>PowerPoint Presentation</vt:lpstr>
      <vt:lpstr>Who are our students?  </vt:lpstr>
      <vt:lpstr>Examples of Service Philosophies</vt:lpstr>
      <vt:lpstr>In-Service Reflections Questions</vt:lpstr>
      <vt:lpstr>Small Group Discussion Questions</vt:lpstr>
      <vt:lpstr>Small Group Discussion Questions</vt:lpstr>
      <vt:lpstr>Articulate A Philosophy of Service</vt:lpstr>
      <vt:lpstr>Philosophy of Service for each College/ Division</vt:lpstr>
      <vt:lpstr>PowerPoint Presentation</vt:lpstr>
      <vt:lpstr>District Student Services  Special Programs Division Philosophy of Service</vt:lpstr>
      <vt:lpstr>Online College Philosophy of Service</vt:lpstr>
      <vt:lpstr>PowerPoint Presentation</vt:lpstr>
      <vt:lpstr>PowerPoint Presentation</vt:lpstr>
      <vt:lpstr> </vt:lpstr>
      <vt:lpstr>PowerPoint Presentation</vt:lpstr>
      <vt:lpstr>PowerPoint Presentation</vt:lpstr>
      <vt:lpstr>Table Discussion (10 mins)  First Round –  Individually - Read each philosophy statement and rank the statements from 1 to 8 with (8) being most impactful and (1) being the least.  With your team - Discuss your choices at your table. Create one ranking list for your table.</vt:lpstr>
      <vt:lpstr>Table Discussion (10 mins)  Second Round –  With your team, Take the top 4 statements on your ranked list and merge the best of each into one statement. </vt:lpstr>
      <vt:lpstr>Third Round – Report Out (5 mins)  Share your new philosophy statement and any important themes that emerged.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yvonne.rivas</dc:creator>
  <cp:lastModifiedBy>misha.turner</cp:lastModifiedBy>
  <cp:revision>3</cp:revision>
  <dcterms:created xsi:type="dcterms:W3CDTF">2023-04-12T22:16:36Z</dcterms:created>
  <dcterms:modified xsi:type="dcterms:W3CDTF">2023-04-19T22:52:09Z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0x0101000FEEB1C7BEA83E4FA71A1AF87A106F32</vt:lpwstr>
  </property>
</Properties>
</file>